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8288000" cy="10287000"/>
  <p:notesSz cx="6858000" cy="9144000"/>
  <p:embeddedFontLst>
    <p:embeddedFont>
      <p:font typeface="Aileron" panose="020B0604020202020204" charset="0"/>
      <p:regular r:id="rId47"/>
    </p:embeddedFont>
    <p:embeddedFont>
      <p:font typeface="Aileron Bold" panose="020B0604020202020204" charset="0"/>
      <p:regular r:id="rId48"/>
    </p:embeddedFont>
    <p:embeddedFont>
      <p:font typeface="Aileron Bold Italics" panose="020B0604020202020204" charset="0"/>
      <p:regular r:id="rId49"/>
    </p:embeddedFont>
    <p:embeddedFont>
      <p:font typeface="Aileron Heavy" panose="020B0604020202020204" charset="0"/>
      <p:regular r:id="rId50"/>
    </p:embeddedFont>
    <p:embeddedFont>
      <p:font typeface="Aileron Ultra-Bold" panose="020B0604020202020204" charset="0"/>
      <p:regular r:id="rId51"/>
    </p:embeddedFont>
    <p:embeddedFont>
      <p:font typeface="Akzidenz-Grotesk Heavy" panose="020B0604020202020204" charset="0"/>
      <p:regular r:id="rId52"/>
    </p:embeddedFont>
    <p:embeddedFont>
      <p:font typeface="Another Shabby" panose="020B0604020202020204" charset="0"/>
      <p:regular r:id="rId53"/>
    </p:embeddedFont>
    <p:embeddedFont>
      <p:font typeface="Anton" pitchFamily="2" charset="-93"/>
      <p:regular r:id="rId54"/>
    </p:embeddedFont>
    <p:embeddedFont>
      <p:font typeface="Anton Italics" panose="020B0604020202020204" charset="-93"/>
      <p:regular r:id="rId55"/>
    </p:embeddedFont>
    <p:embeddedFont>
      <p:font typeface="Barlow Condensed Heavy" panose="020B0604020202020204" charset="-93"/>
      <p:regular r:id="rId56"/>
    </p:embeddedFont>
    <p:embeddedFont>
      <p:font typeface="Horizon" panose="020B0604020202020204" charset="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hông có Kiểu, Lưới Bảng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1.svg"/><Relationship Id="rId7" Type="http://schemas.openxmlformats.org/officeDocument/2006/relationships/image" Target="../media/image2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svg"/><Relationship Id="rId7" Type="http://schemas.openxmlformats.org/officeDocument/2006/relationships/image" Target="../media/image4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9.svg"/><Relationship Id="rId10" Type="http://schemas.openxmlformats.org/officeDocument/2006/relationships/image" Target="../media/image46.png"/><Relationship Id="rId4" Type="http://schemas.openxmlformats.org/officeDocument/2006/relationships/image" Target="../media/image28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1.svg"/><Relationship Id="rId7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1.svg"/><Relationship Id="rId7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1.svg"/><Relationship Id="rId7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svg"/><Relationship Id="rId3" Type="http://schemas.openxmlformats.org/officeDocument/2006/relationships/image" Target="../media/image7.svg"/><Relationship Id="rId7" Type="http://schemas.openxmlformats.org/officeDocument/2006/relationships/image" Target="../media/image15.svg"/><Relationship Id="rId12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1.svg"/><Relationship Id="rId5" Type="http://schemas.openxmlformats.org/officeDocument/2006/relationships/image" Target="../media/image13.sv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1.svg"/><Relationship Id="rId7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1.svg"/><Relationship Id="rId7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1.svg"/><Relationship Id="rId7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1.svg"/><Relationship Id="rId7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1.svg"/><Relationship Id="rId7" Type="http://schemas.openxmlformats.org/officeDocument/2006/relationships/image" Target="../media/image6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10" Type="http://schemas.openxmlformats.org/officeDocument/2006/relationships/image" Target="../media/image67.sv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26.png"/><Relationship Id="rId5" Type="http://schemas.openxmlformats.org/officeDocument/2006/relationships/image" Target="../media/image11.svg"/><Relationship Id="rId10" Type="http://schemas.openxmlformats.org/officeDocument/2006/relationships/image" Target="../media/image69.png"/><Relationship Id="rId4" Type="http://schemas.openxmlformats.org/officeDocument/2006/relationships/image" Target="../media/image10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11.svg"/><Relationship Id="rId10" Type="http://schemas.openxmlformats.org/officeDocument/2006/relationships/image" Target="../media/image71.png"/><Relationship Id="rId4" Type="http://schemas.openxmlformats.org/officeDocument/2006/relationships/image" Target="../media/image10.png"/><Relationship Id="rId9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11.svg"/><Relationship Id="rId10" Type="http://schemas.openxmlformats.org/officeDocument/2006/relationships/image" Target="../media/image73.png"/><Relationship Id="rId4" Type="http://schemas.openxmlformats.org/officeDocument/2006/relationships/image" Target="../media/image10.png"/><Relationship Id="rId9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26.png"/><Relationship Id="rId5" Type="http://schemas.openxmlformats.org/officeDocument/2006/relationships/image" Target="../media/image11.svg"/><Relationship Id="rId10" Type="http://schemas.openxmlformats.org/officeDocument/2006/relationships/image" Target="../media/image75.png"/><Relationship Id="rId4" Type="http://schemas.openxmlformats.org/officeDocument/2006/relationships/image" Target="../media/image10.pn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26.png"/><Relationship Id="rId5" Type="http://schemas.openxmlformats.org/officeDocument/2006/relationships/image" Target="../media/image11.svg"/><Relationship Id="rId10" Type="http://schemas.openxmlformats.org/officeDocument/2006/relationships/image" Target="../media/image77.png"/><Relationship Id="rId4" Type="http://schemas.openxmlformats.org/officeDocument/2006/relationships/image" Target="../media/image10.png"/><Relationship Id="rId9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26.png"/><Relationship Id="rId5" Type="http://schemas.openxmlformats.org/officeDocument/2006/relationships/image" Target="../media/image11.svg"/><Relationship Id="rId10" Type="http://schemas.openxmlformats.org/officeDocument/2006/relationships/image" Target="../media/image79.png"/><Relationship Id="rId4" Type="http://schemas.openxmlformats.org/officeDocument/2006/relationships/image" Target="../media/image10.png"/><Relationship Id="rId9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svg"/><Relationship Id="rId7" Type="http://schemas.openxmlformats.org/officeDocument/2006/relationships/image" Target="../media/image80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26.png"/><Relationship Id="rId5" Type="http://schemas.openxmlformats.org/officeDocument/2006/relationships/image" Target="../media/image11.svg"/><Relationship Id="rId10" Type="http://schemas.openxmlformats.org/officeDocument/2006/relationships/image" Target="../media/image29.svg"/><Relationship Id="rId4" Type="http://schemas.openxmlformats.org/officeDocument/2006/relationships/image" Target="../media/image10.png"/><Relationship Id="rId9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26.png"/><Relationship Id="rId5" Type="http://schemas.openxmlformats.org/officeDocument/2006/relationships/image" Target="../media/image11.svg"/><Relationship Id="rId10" Type="http://schemas.openxmlformats.org/officeDocument/2006/relationships/image" Target="../media/image83.png"/><Relationship Id="rId4" Type="http://schemas.openxmlformats.org/officeDocument/2006/relationships/image" Target="../media/image10.png"/><Relationship Id="rId9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1.svg"/><Relationship Id="rId7" Type="http://schemas.openxmlformats.org/officeDocument/2006/relationships/image" Target="../media/image8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svg"/><Relationship Id="rId7" Type="http://schemas.openxmlformats.org/officeDocument/2006/relationships/image" Target="../media/image29.svg"/><Relationship Id="rId12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90.png"/><Relationship Id="rId5" Type="http://schemas.openxmlformats.org/officeDocument/2006/relationships/image" Target="../media/image7.svg"/><Relationship Id="rId10" Type="http://schemas.openxmlformats.org/officeDocument/2006/relationships/image" Target="../media/image89.png"/><Relationship Id="rId4" Type="http://schemas.openxmlformats.org/officeDocument/2006/relationships/image" Target="../media/image6.png"/><Relationship Id="rId9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2.svg"/><Relationship Id="rId7" Type="http://schemas.openxmlformats.org/officeDocument/2006/relationships/image" Target="../media/image29.svg"/><Relationship Id="rId12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95.png"/><Relationship Id="rId5" Type="http://schemas.openxmlformats.org/officeDocument/2006/relationships/image" Target="../media/image7.svg"/><Relationship Id="rId10" Type="http://schemas.openxmlformats.org/officeDocument/2006/relationships/image" Target="../media/image94.png"/><Relationship Id="rId4" Type="http://schemas.openxmlformats.org/officeDocument/2006/relationships/image" Target="../media/image6.png"/><Relationship Id="rId9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2.svg"/><Relationship Id="rId7" Type="http://schemas.openxmlformats.org/officeDocument/2006/relationships/image" Target="../media/image29.svg"/><Relationship Id="rId12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01.png"/><Relationship Id="rId5" Type="http://schemas.openxmlformats.org/officeDocument/2006/relationships/image" Target="../media/image7.svg"/><Relationship Id="rId10" Type="http://schemas.openxmlformats.org/officeDocument/2006/relationships/image" Target="../media/image100.png"/><Relationship Id="rId4" Type="http://schemas.openxmlformats.org/officeDocument/2006/relationships/image" Target="../media/image6.png"/><Relationship Id="rId9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5.png"/><Relationship Id="rId3" Type="http://schemas.openxmlformats.org/officeDocument/2006/relationships/image" Target="../media/image2.svg"/><Relationship Id="rId7" Type="http://schemas.openxmlformats.org/officeDocument/2006/relationships/image" Target="../media/image29.svg"/><Relationship Id="rId12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03.png"/><Relationship Id="rId5" Type="http://schemas.openxmlformats.org/officeDocument/2006/relationships/image" Target="../media/image7.svg"/><Relationship Id="rId10" Type="http://schemas.openxmlformats.org/officeDocument/2006/relationships/image" Target="../media/image101.png"/><Relationship Id="rId4" Type="http://schemas.openxmlformats.org/officeDocument/2006/relationships/image" Target="../media/image6.png"/><Relationship Id="rId9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10.png"/><Relationship Id="rId3" Type="http://schemas.openxmlformats.org/officeDocument/2006/relationships/image" Target="../media/image2.svg"/><Relationship Id="rId7" Type="http://schemas.openxmlformats.org/officeDocument/2006/relationships/image" Target="../media/image29.svg"/><Relationship Id="rId12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08.png"/><Relationship Id="rId5" Type="http://schemas.openxmlformats.org/officeDocument/2006/relationships/image" Target="../media/image7.svg"/><Relationship Id="rId10" Type="http://schemas.openxmlformats.org/officeDocument/2006/relationships/image" Target="../media/image107.png"/><Relationship Id="rId4" Type="http://schemas.openxmlformats.org/officeDocument/2006/relationships/image" Target="../media/image6.png"/><Relationship Id="rId9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2.png"/><Relationship Id="rId3" Type="http://schemas.openxmlformats.org/officeDocument/2006/relationships/image" Target="../media/image2.svg"/><Relationship Id="rId7" Type="http://schemas.openxmlformats.org/officeDocument/2006/relationships/image" Target="../media/image29.svg"/><Relationship Id="rId12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10.png"/><Relationship Id="rId5" Type="http://schemas.openxmlformats.org/officeDocument/2006/relationships/image" Target="../media/image7.svg"/><Relationship Id="rId10" Type="http://schemas.openxmlformats.org/officeDocument/2006/relationships/image" Target="../media/image108.png"/><Relationship Id="rId4" Type="http://schemas.openxmlformats.org/officeDocument/2006/relationships/image" Target="../media/image6.png"/><Relationship Id="rId9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27.svg"/><Relationship Id="rId4" Type="http://schemas.openxmlformats.org/officeDocument/2006/relationships/image" Target="../media/image23.jpeg"/><Relationship Id="rId9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2.svg"/><Relationship Id="rId7" Type="http://schemas.openxmlformats.org/officeDocument/2006/relationships/image" Target="../media/image29.svg"/><Relationship Id="rId12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16.png"/><Relationship Id="rId5" Type="http://schemas.openxmlformats.org/officeDocument/2006/relationships/image" Target="../media/image7.svg"/><Relationship Id="rId10" Type="http://schemas.openxmlformats.org/officeDocument/2006/relationships/image" Target="../media/image115.png"/><Relationship Id="rId4" Type="http://schemas.openxmlformats.org/officeDocument/2006/relationships/image" Target="../media/image6.png"/><Relationship Id="rId9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2.png"/><Relationship Id="rId3" Type="http://schemas.openxmlformats.org/officeDocument/2006/relationships/image" Target="../media/image2.svg"/><Relationship Id="rId7" Type="http://schemas.openxmlformats.org/officeDocument/2006/relationships/image" Target="../media/image29.svg"/><Relationship Id="rId12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20.png"/><Relationship Id="rId5" Type="http://schemas.openxmlformats.org/officeDocument/2006/relationships/image" Target="../media/image7.svg"/><Relationship Id="rId10" Type="http://schemas.openxmlformats.org/officeDocument/2006/relationships/image" Target="../media/image119.png"/><Relationship Id="rId4" Type="http://schemas.openxmlformats.org/officeDocument/2006/relationships/image" Target="../media/image6.png"/><Relationship Id="rId9" Type="http://schemas.openxmlformats.org/officeDocument/2006/relationships/image" Target="../media/image11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2.svg"/><Relationship Id="rId7" Type="http://schemas.openxmlformats.org/officeDocument/2006/relationships/image" Target="../media/image29.svg"/><Relationship Id="rId12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22.png"/><Relationship Id="rId5" Type="http://schemas.openxmlformats.org/officeDocument/2006/relationships/image" Target="../media/image7.svg"/><Relationship Id="rId10" Type="http://schemas.openxmlformats.org/officeDocument/2006/relationships/image" Target="../media/image121.png"/><Relationship Id="rId4" Type="http://schemas.openxmlformats.org/officeDocument/2006/relationships/image" Target="../media/image6.png"/><Relationship Id="rId9" Type="http://schemas.openxmlformats.org/officeDocument/2006/relationships/image" Target="../media/image12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6.svg"/><Relationship Id="rId7" Type="http://schemas.openxmlformats.org/officeDocument/2006/relationships/image" Target="../media/image11.svg"/><Relationship Id="rId12" Type="http://schemas.openxmlformats.org/officeDocument/2006/relationships/image" Target="../media/image131.png"/><Relationship Id="rId2" Type="http://schemas.openxmlformats.org/officeDocument/2006/relationships/image" Target="../media/image125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30.svg"/><Relationship Id="rId5" Type="http://schemas.openxmlformats.org/officeDocument/2006/relationships/image" Target="../media/image2.svg"/><Relationship Id="rId15" Type="http://schemas.openxmlformats.org/officeDocument/2006/relationships/image" Target="../media/image16.png"/><Relationship Id="rId10" Type="http://schemas.openxmlformats.org/officeDocument/2006/relationships/image" Target="../media/image129.png"/><Relationship Id="rId4" Type="http://schemas.openxmlformats.org/officeDocument/2006/relationships/image" Target="../media/image1.png"/><Relationship Id="rId9" Type="http://schemas.openxmlformats.org/officeDocument/2006/relationships/image" Target="../media/image128.svg"/><Relationship Id="rId14" Type="http://schemas.openxmlformats.org/officeDocument/2006/relationships/image" Target="../media/image133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svg"/><Relationship Id="rId3" Type="http://schemas.openxmlformats.org/officeDocument/2006/relationships/image" Target="../media/image2.svg"/><Relationship Id="rId7" Type="http://schemas.openxmlformats.org/officeDocument/2006/relationships/image" Target="../media/image128.svg"/><Relationship Id="rId12" Type="http://schemas.openxmlformats.org/officeDocument/2006/relationships/image" Target="../media/image138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7.svg"/><Relationship Id="rId5" Type="http://schemas.openxmlformats.org/officeDocument/2006/relationships/image" Target="../media/image11.svg"/><Relationship Id="rId15" Type="http://schemas.openxmlformats.org/officeDocument/2006/relationships/image" Target="../media/image16.png"/><Relationship Id="rId10" Type="http://schemas.openxmlformats.org/officeDocument/2006/relationships/image" Target="../media/image136.png"/><Relationship Id="rId4" Type="http://schemas.openxmlformats.org/officeDocument/2006/relationships/image" Target="../media/image10.png"/><Relationship Id="rId9" Type="http://schemas.openxmlformats.org/officeDocument/2006/relationships/image" Target="../media/image135.svg"/><Relationship Id="rId14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7" Type="http://schemas.openxmlformats.org/officeDocument/2006/relationships/image" Target="../media/image144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9.svg"/><Relationship Id="rId7" Type="http://schemas.openxmlformats.org/officeDocument/2006/relationships/image" Target="../media/image1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10" Type="http://schemas.openxmlformats.org/officeDocument/2006/relationships/image" Target="../media/image27.sv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12930" y="1404746"/>
            <a:ext cx="2544433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2" y="0"/>
                </a:lnTo>
                <a:lnTo>
                  <a:pt x="2544432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342149" y="1993463"/>
            <a:ext cx="11071218" cy="5950354"/>
            <a:chOff x="-1270" y="0"/>
            <a:chExt cx="5373370" cy="2887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73370" cy="2887980"/>
            </a:xfrm>
            <a:custGeom>
              <a:avLst/>
              <a:gdLst/>
              <a:ahLst/>
              <a:cxnLst/>
              <a:rect l="l" t="t" r="r" b="b"/>
              <a:pathLst>
                <a:path w="5373370" h="2887980">
                  <a:moveTo>
                    <a:pt x="5373370" y="621030"/>
                  </a:moveTo>
                  <a:cubicBezTo>
                    <a:pt x="5373370" y="963930"/>
                    <a:pt x="5095240" y="1242060"/>
                    <a:pt x="4752340" y="1242060"/>
                  </a:cubicBezTo>
                  <a:lnTo>
                    <a:pt x="3628390" y="1242060"/>
                  </a:lnTo>
                  <a:cubicBezTo>
                    <a:pt x="3602990" y="1242060"/>
                    <a:pt x="3582670" y="1263650"/>
                    <a:pt x="3582670" y="1289050"/>
                  </a:cubicBezTo>
                  <a:cubicBezTo>
                    <a:pt x="3582670" y="1380490"/>
                    <a:pt x="3562350" y="1466850"/>
                    <a:pt x="3528060" y="1545590"/>
                  </a:cubicBezTo>
                  <a:cubicBezTo>
                    <a:pt x="3506470" y="1592580"/>
                    <a:pt x="3540760" y="1645920"/>
                    <a:pt x="3592830" y="1645920"/>
                  </a:cubicBezTo>
                  <a:cubicBezTo>
                    <a:pt x="3935730" y="1645920"/>
                    <a:pt x="4213860" y="1924050"/>
                    <a:pt x="4213860" y="2266950"/>
                  </a:cubicBezTo>
                  <a:cubicBezTo>
                    <a:pt x="4213860" y="2609850"/>
                    <a:pt x="3935730" y="2887980"/>
                    <a:pt x="3592830" y="2887980"/>
                  </a:cubicBezTo>
                  <a:lnTo>
                    <a:pt x="1252220" y="2887980"/>
                  </a:lnTo>
                  <a:cubicBezTo>
                    <a:pt x="909320" y="2887980"/>
                    <a:pt x="631190" y="2609850"/>
                    <a:pt x="631190" y="2266950"/>
                  </a:cubicBezTo>
                  <a:cubicBezTo>
                    <a:pt x="631190" y="2175510"/>
                    <a:pt x="651510" y="2089150"/>
                    <a:pt x="685800" y="2010410"/>
                  </a:cubicBezTo>
                  <a:cubicBezTo>
                    <a:pt x="707390" y="1963420"/>
                    <a:pt x="673100" y="1910080"/>
                    <a:pt x="621030" y="1910080"/>
                  </a:cubicBezTo>
                  <a:cubicBezTo>
                    <a:pt x="278130" y="1910080"/>
                    <a:pt x="0" y="1631950"/>
                    <a:pt x="0" y="1289050"/>
                  </a:cubicBezTo>
                  <a:cubicBezTo>
                    <a:pt x="0" y="946150"/>
                    <a:pt x="278130" y="668020"/>
                    <a:pt x="621030" y="668020"/>
                  </a:cubicBezTo>
                  <a:lnTo>
                    <a:pt x="1744980" y="668020"/>
                  </a:lnTo>
                  <a:cubicBezTo>
                    <a:pt x="1770380" y="668020"/>
                    <a:pt x="1790700" y="647700"/>
                    <a:pt x="1790700" y="622300"/>
                  </a:cubicBezTo>
                  <a:lnTo>
                    <a:pt x="1790700" y="621030"/>
                  </a:lnTo>
                  <a:cubicBezTo>
                    <a:pt x="1790700" y="278130"/>
                    <a:pt x="2068830" y="0"/>
                    <a:pt x="2411730" y="0"/>
                  </a:cubicBezTo>
                  <a:lnTo>
                    <a:pt x="4751070" y="0"/>
                  </a:lnTo>
                  <a:cubicBezTo>
                    <a:pt x="5095240" y="0"/>
                    <a:pt x="5373370" y="278130"/>
                    <a:pt x="5373370" y="621030"/>
                  </a:cubicBezTo>
                  <a:close/>
                </a:path>
              </a:pathLst>
            </a:custGeom>
            <a:blipFill>
              <a:blip r:embed="rId4"/>
              <a:stretch>
                <a:fillRect t="-11981" b="-1198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1140865" y="8448025"/>
            <a:ext cx="6476225" cy="1137555"/>
            <a:chOff x="0" y="0"/>
            <a:chExt cx="998164" cy="1753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98164" cy="175329"/>
            </a:xfrm>
            <a:custGeom>
              <a:avLst/>
              <a:gdLst/>
              <a:ahLst/>
              <a:cxnLst/>
              <a:rect l="l" t="t" r="r" b="b"/>
              <a:pathLst>
                <a:path w="998164" h="175329">
                  <a:moveTo>
                    <a:pt x="60967" y="0"/>
                  </a:moveTo>
                  <a:lnTo>
                    <a:pt x="937197" y="0"/>
                  </a:lnTo>
                  <a:cubicBezTo>
                    <a:pt x="953366" y="0"/>
                    <a:pt x="968874" y="6423"/>
                    <a:pt x="980307" y="17857"/>
                  </a:cubicBezTo>
                  <a:cubicBezTo>
                    <a:pt x="991741" y="29290"/>
                    <a:pt x="998164" y="44798"/>
                    <a:pt x="998164" y="60967"/>
                  </a:cubicBezTo>
                  <a:lnTo>
                    <a:pt x="998164" y="114361"/>
                  </a:lnTo>
                  <a:cubicBezTo>
                    <a:pt x="998164" y="130531"/>
                    <a:pt x="991741" y="146038"/>
                    <a:pt x="980307" y="157472"/>
                  </a:cubicBezTo>
                  <a:cubicBezTo>
                    <a:pt x="968874" y="168905"/>
                    <a:pt x="953366" y="175329"/>
                    <a:pt x="937197" y="175329"/>
                  </a:cubicBezTo>
                  <a:lnTo>
                    <a:pt x="60967" y="175329"/>
                  </a:lnTo>
                  <a:cubicBezTo>
                    <a:pt x="44798" y="175329"/>
                    <a:pt x="29290" y="168905"/>
                    <a:pt x="17857" y="157472"/>
                  </a:cubicBezTo>
                  <a:cubicBezTo>
                    <a:pt x="6423" y="146038"/>
                    <a:pt x="0" y="130531"/>
                    <a:pt x="0" y="114361"/>
                  </a:cubicBezTo>
                  <a:lnTo>
                    <a:pt x="0" y="60967"/>
                  </a:lnTo>
                  <a:cubicBezTo>
                    <a:pt x="0" y="44798"/>
                    <a:pt x="6423" y="29290"/>
                    <a:pt x="17857" y="17857"/>
                  </a:cubicBezTo>
                  <a:cubicBezTo>
                    <a:pt x="29290" y="6423"/>
                    <a:pt x="44798" y="0"/>
                    <a:pt x="6096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998164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401328" y="-1759235"/>
            <a:ext cx="3557277" cy="3518470"/>
          </a:xfrm>
          <a:custGeom>
            <a:avLst/>
            <a:gdLst/>
            <a:ahLst/>
            <a:cxnLst/>
            <a:rect l="l" t="t" r="r" b="b"/>
            <a:pathLst>
              <a:path w="3557277" h="3518470">
                <a:moveTo>
                  <a:pt x="0" y="0"/>
                </a:moveTo>
                <a:lnTo>
                  <a:pt x="3557277" y="0"/>
                </a:lnTo>
                <a:lnTo>
                  <a:pt x="3557277" y="3518470"/>
                </a:lnTo>
                <a:lnTo>
                  <a:pt x="0" y="3518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342149" y="1927882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8" y="0"/>
                </a:lnTo>
                <a:lnTo>
                  <a:pt x="1025128" y="1025128"/>
                </a:lnTo>
                <a:lnTo>
                  <a:pt x="0" y="10251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739913" y="938601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69971" y="2777039"/>
            <a:ext cx="10117689" cy="558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638"/>
              </a:lnSpc>
            </a:pPr>
            <a:r>
              <a:rPr lang="en-US" sz="12198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THIẾT KẾ HỆ THỐNG MẠNG CHO TRƯỜNG TIỂU HỌC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693641" y="839958"/>
            <a:ext cx="806841" cy="564789"/>
          </a:xfrm>
          <a:custGeom>
            <a:avLst/>
            <a:gdLst/>
            <a:ahLst/>
            <a:cxnLst/>
            <a:rect l="l" t="t" r="r" b="b"/>
            <a:pathLst>
              <a:path w="806841" h="564789">
                <a:moveTo>
                  <a:pt x="0" y="0"/>
                </a:moveTo>
                <a:lnTo>
                  <a:pt x="806840" y="0"/>
                </a:lnTo>
                <a:lnTo>
                  <a:pt x="806840" y="564788"/>
                </a:lnTo>
                <a:lnTo>
                  <a:pt x="0" y="5647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217065" y="8666638"/>
            <a:ext cx="6889960" cy="59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8"/>
              </a:lnSpc>
            </a:pPr>
            <a:r>
              <a:rPr lang="en-US" sz="3723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GVHD: Phan Thị Hồng Nhung</a:t>
            </a:r>
          </a:p>
        </p:txBody>
      </p:sp>
      <p:sp>
        <p:nvSpPr>
          <p:cNvPr id="15" name="Freeform 15"/>
          <p:cNvSpPr/>
          <p:nvPr/>
        </p:nvSpPr>
        <p:spPr>
          <a:xfrm>
            <a:off x="1840915" y="9386018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90" y="0"/>
                </a:lnTo>
                <a:lnTo>
                  <a:pt x="1483490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233906" y="259257"/>
            <a:ext cx="3615041" cy="76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4"/>
              </a:lnSpc>
            </a:pPr>
            <a:r>
              <a:rPr lang="en-US" sz="4523">
                <a:solidFill>
                  <a:srgbClr val="0E2F5F"/>
                </a:solidFill>
                <a:latin typeface="Horizon"/>
                <a:ea typeface="Horizon"/>
                <a:cs typeface="Horizon"/>
                <a:sym typeface="Horizon"/>
              </a:rPr>
              <a:t>NHÓM 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278265"/>
            <a:ext cx="18288000" cy="5894830"/>
            <a:chOff x="0" y="0"/>
            <a:chExt cx="4816593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52548"/>
            </a:xfrm>
            <a:custGeom>
              <a:avLst/>
              <a:gdLst/>
              <a:ahLst/>
              <a:cxnLst/>
              <a:rect l="l" t="t" r="r" b="b"/>
              <a:pathLst>
                <a:path w="4816592" h="1552548">
                  <a:moveTo>
                    <a:pt x="0" y="0"/>
                  </a:moveTo>
                  <a:lnTo>
                    <a:pt x="4816592" y="0"/>
                  </a:lnTo>
                  <a:lnTo>
                    <a:pt x="4816592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15531" y="809929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75422" y="809929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18266" y="9563598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05000" y="3278265"/>
            <a:ext cx="8169429" cy="5894830"/>
          </a:xfrm>
          <a:custGeom>
            <a:avLst/>
            <a:gdLst/>
            <a:ahLst/>
            <a:cxnLst/>
            <a:rect l="l" t="t" r="r" b="b"/>
            <a:pathLst>
              <a:path w="10074430" h="7886190">
                <a:moveTo>
                  <a:pt x="0" y="0"/>
                </a:moveTo>
                <a:lnTo>
                  <a:pt x="10074430" y="0"/>
                </a:lnTo>
                <a:lnTo>
                  <a:pt x="10074430" y="7886190"/>
                </a:lnTo>
                <a:lnTo>
                  <a:pt x="0" y="7886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93648" y="962025"/>
            <a:ext cx="8887535" cy="156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72"/>
              </a:lnSpc>
              <a:spcBef>
                <a:spcPct val="0"/>
              </a:spcBef>
            </a:pPr>
            <a:r>
              <a:rPr lang="en-US" sz="9899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THIẾT</a:t>
            </a:r>
            <a:r>
              <a:rPr lang="en-US" sz="9899" u="none" strike="noStrike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 KẾ GIẢI PHÁP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34735" y="5029200"/>
            <a:ext cx="6909991" cy="207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45"/>
              </a:lnSpc>
              <a:spcBef>
                <a:spcPct val="0"/>
              </a:spcBef>
            </a:pPr>
            <a:r>
              <a:rPr lang="en-US" sz="5961" u="none" strike="noStrike">
                <a:solidFill>
                  <a:srgbClr val="5188CC"/>
                </a:solidFill>
                <a:latin typeface="Anton Italics"/>
                <a:ea typeface="Anton Italics"/>
                <a:cs typeface="Anton Italics"/>
                <a:sym typeface="Anton Italics"/>
              </a:rPr>
              <a:t>Sơ đồ vật lý Tầng 2 – Chi nhánh 1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774662"/>
            <a:ext cx="18288000" cy="6398433"/>
            <a:chOff x="0" y="0"/>
            <a:chExt cx="4816593" cy="16851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685184"/>
            </a:xfrm>
            <a:custGeom>
              <a:avLst/>
              <a:gdLst/>
              <a:ahLst/>
              <a:cxnLst/>
              <a:rect l="l" t="t" r="r" b="b"/>
              <a:pathLst>
                <a:path w="4816592" h="1685184">
                  <a:moveTo>
                    <a:pt x="0" y="0"/>
                  </a:moveTo>
                  <a:lnTo>
                    <a:pt x="4816592" y="0"/>
                  </a:lnTo>
                  <a:lnTo>
                    <a:pt x="4816592" y="1685184"/>
                  </a:lnTo>
                  <a:lnTo>
                    <a:pt x="0" y="1685184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73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15531" y="809929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75422" y="809929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18266" y="9563598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90800" y="2805878"/>
            <a:ext cx="12816000" cy="6336000"/>
          </a:xfrm>
          <a:custGeom>
            <a:avLst/>
            <a:gdLst/>
            <a:ahLst/>
            <a:cxnLst/>
            <a:rect l="l" t="t" r="r" b="b"/>
            <a:pathLst>
              <a:path w="13333395" h="6788936">
                <a:moveTo>
                  <a:pt x="0" y="0"/>
                </a:moveTo>
                <a:lnTo>
                  <a:pt x="13333394" y="0"/>
                </a:lnTo>
                <a:lnTo>
                  <a:pt x="13333394" y="6788936"/>
                </a:lnTo>
                <a:lnTo>
                  <a:pt x="0" y="6788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93648" y="962025"/>
            <a:ext cx="8887535" cy="156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72"/>
              </a:lnSpc>
              <a:spcBef>
                <a:spcPct val="0"/>
              </a:spcBef>
            </a:pPr>
            <a:r>
              <a:rPr lang="en-US" sz="9899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THIẾT</a:t>
            </a:r>
            <a:r>
              <a:rPr lang="en-US" sz="9899" u="none" strike="noStrike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 KẾ GIẢI PHÁP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37209" y="9235558"/>
            <a:ext cx="9723181" cy="1970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5"/>
              </a:lnSpc>
              <a:spcBef>
                <a:spcPct val="0"/>
              </a:spcBef>
            </a:pPr>
            <a:r>
              <a:rPr lang="en-US" sz="5661">
                <a:solidFill>
                  <a:srgbClr val="5188CC"/>
                </a:solidFill>
                <a:latin typeface="Anton Italics"/>
                <a:ea typeface="Anton Italics"/>
                <a:cs typeface="Anton Italics"/>
                <a:sym typeface="Anton Italics"/>
              </a:rPr>
              <a:t>Sơ đồ vật lý Tầng 3 – Chi nhánh 1</a:t>
            </a:r>
          </a:p>
          <a:p>
            <a:pPr algn="ctr">
              <a:lnSpc>
                <a:spcPts val="7925"/>
              </a:lnSpc>
              <a:spcBef>
                <a:spcPct val="0"/>
              </a:spcBef>
            </a:pPr>
            <a:endParaRPr lang="en-US" sz="5661" i="1">
              <a:solidFill>
                <a:srgbClr val="5188CC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38419" y="1422121"/>
            <a:ext cx="15675671" cy="8953963"/>
            <a:chOff x="0" y="0"/>
            <a:chExt cx="4128572" cy="23582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28572" cy="2358246"/>
            </a:xfrm>
            <a:custGeom>
              <a:avLst/>
              <a:gdLst/>
              <a:ahLst/>
              <a:cxnLst/>
              <a:rect l="l" t="t" r="r" b="b"/>
              <a:pathLst>
                <a:path w="4128572" h="2358246">
                  <a:moveTo>
                    <a:pt x="7408" y="0"/>
                  </a:moveTo>
                  <a:lnTo>
                    <a:pt x="4121164" y="0"/>
                  </a:lnTo>
                  <a:cubicBezTo>
                    <a:pt x="4125255" y="0"/>
                    <a:pt x="4128572" y="3317"/>
                    <a:pt x="4128572" y="7408"/>
                  </a:cubicBezTo>
                  <a:lnTo>
                    <a:pt x="4128572" y="2350837"/>
                  </a:lnTo>
                  <a:cubicBezTo>
                    <a:pt x="4128572" y="2354929"/>
                    <a:pt x="4125255" y="2358246"/>
                    <a:pt x="4121164" y="2358246"/>
                  </a:cubicBezTo>
                  <a:lnTo>
                    <a:pt x="7408" y="2358246"/>
                  </a:lnTo>
                  <a:cubicBezTo>
                    <a:pt x="3317" y="2358246"/>
                    <a:pt x="0" y="2354929"/>
                    <a:pt x="0" y="2350837"/>
                  </a:cubicBezTo>
                  <a:lnTo>
                    <a:pt x="0" y="7408"/>
                  </a:lnTo>
                  <a:cubicBezTo>
                    <a:pt x="0" y="3317"/>
                    <a:pt x="3317" y="0"/>
                    <a:pt x="7408" y="0"/>
                  </a:cubicBezTo>
                  <a:close/>
                </a:path>
              </a:pathLst>
            </a:custGeom>
            <a:solidFill>
              <a:srgbClr val="E1EDFC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128572" cy="2405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442940" y="375288"/>
            <a:ext cx="10399525" cy="164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3160"/>
              </a:lnSpc>
              <a:spcBef>
                <a:spcPct val="0"/>
              </a:spcBef>
            </a:pPr>
            <a:r>
              <a:rPr lang="en-US" sz="10362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QUY HOẠCH ĐỊA CHỈ IP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-27349"/>
            <a:ext cx="3176441" cy="10287000"/>
            <a:chOff x="0" y="0"/>
            <a:chExt cx="492114" cy="1593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2114" cy="1593725"/>
            </a:xfrm>
            <a:custGeom>
              <a:avLst/>
              <a:gdLst/>
              <a:ahLst/>
              <a:cxnLst/>
              <a:rect l="l" t="t" r="r" b="b"/>
              <a:pathLst>
                <a:path w="492114" h="1593725">
                  <a:moveTo>
                    <a:pt x="0" y="0"/>
                  </a:moveTo>
                  <a:lnTo>
                    <a:pt x="492114" y="0"/>
                  </a:lnTo>
                  <a:lnTo>
                    <a:pt x="49211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08174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3069287" y="-2663168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842465" y="1641196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422304" y="1710339"/>
            <a:ext cx="3338723" cy="539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IP CHI </a:t>
            </a:r>
            <a:r>
              <a:rPr lang="vi-VN" sz="33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NHÁNH 2</a:t>
            </a:r>
            <a:endParaRPr lang="en-US" sz="3300" b="1">
              <a:solidFill>
                <a:srgbClr val="0E2F5F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graphicFrame>
        <p:nvGraphicFramePr>
          <p:cNvPr id="12" name="Bảng 11">
            <a:extLst>
              <a:ext uri="{FF2B5EF4-FFF2-40B4-BE49-F238E27FC236}">
                <a16:creationId xmlns:a16="http://schemas.microsoft.com/office/drawing/2014/main" id="{00FCBEEC-5E12-F851-8149-3AAE00D49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745113"/>
              </p:ext>
            </p:extLst>
          </p:nvPr>
        </p:nvGraphicFramePr>
        <p:xfrm>
          <a:off x="3810000" y="2430928"/>
          <a:ext cx="14173199" cy="758937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91512">
                  <a:extLst>
                    <a:ext uri="{9D8B030D-6E8A-4147-A177-3AD203B41FA5}">
                      <a16:colId xmlns:a16="http://schemas.microsoft.com/office/drawing/2014/main" val="368375773"/>
                    </a:ext>
                  </a:extLst>
                </a:gridCol>
                <a:gridCol w="3499922">
                  <a:extLst>
                    <a:ext uri="{9D8B030D-6E8A-4147-A177-3AD203B41FA5}">
                      <a16:colId xmlns:a16="http://schemas.microsoft.com/office/drawing/2014/main" val="1734015955"/>
                    </a:ext>
                  </a:extLst>
                </a:gridCol>
                <a:gridCol w="1935196">
                  <a:extLst>
                    <a:ext uri="{9D8B030D-6E8A-4147-A177-3AD203B41FA5}">
                      <a16:colId xmlns:a16="http://schemas.microsoft.com/office/drawing/2014/main" val="849911088"/>
                    </a:ext>
                  </a:extLst>
                </a:gridCol>
                <a:gridCol w="3767223">
                  <a:extLst>
                    <a:ext uri="{9D8B030D-6E8A-4147-A177-3AD203B41FA5}">
                      <a16:colId xmlns:a16="http://schemas.microsoft.com/office/drawing/2014/main" val="75448621"/>
                    </a:ext>
                  </a:extLst>
                </a:gridCol>
                <a:gridCol w="2879346">
                  <a:extLst>
                    <a:ext uri="{9D8B030D-6E8A-4147-A177-3AD203B41FA5}">
                      <a16:colId xmlns:a16="http://schemas.microsoft.com/office/drawing/2014/main" val="1842549858"/>
                    </a:ext>
                  </a:extLst>
                </a:gridCol>
              </a:tblGrid>
              <a:tr h="1257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 b="1">
                          <a:effectLst/>
                        </a:rPr>
                        <a:t>VLAN ID</a:t>
                      </a:r>
                      <a:endParaRPr lang="vi-VN" sz="24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 b="1">
                          <a:effectLst/>
                        </a:rPr>
                        <a:t>Tên VLAN</a:t>
                      </a:r>
                      <a:endParaRPr lang="vi-VN" sz="24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 b="1">
                          <a:effectLst/>
                        </a:rPr>
                        <a:t>Subnet Mask</a:t>
                      </a:r>
                      <a:endParaRPr lang="vi-VN" sz="24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 b="1">
                          <a:effectLst/>
                        </a:rPr>
                        <a:t>Dải địa chỉ IP</a:t>
                      </a:r>
                      <a:endParaRPr lang="vi-VN" sz="24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 b="1">
                          <a:effectLst/>
                        </a:rPr>
                        <a:t>Default Getway</a:t>
                      </a:r>
                      <a:endParaRPr lang="vi-VN" sz="24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073692"/>
                  </a:ext>
                </a:extLst>
              </a:tr>
              <a:tr h="1266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30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STUDENT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/25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172.16.2.0 – 172.16.2.127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172.16.2.1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020910"/>
                  </a:ext>
                </a:extLst>
              </a:tr>
              <a:tr h="1266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20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STAFF 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/26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172.16.2.128 – 172.16.2.191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172.16.2.129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415279"/>
                  </a:ext>
                </a:extLst>
              </a:tr>
              <a:tr h="1266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10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OFFICE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/28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172.16.2.192 – 172.16.2.207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172.16.2.193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566487"/>
                  </a:ext>
                </a:extLst>
              </a:tr>
              <a:tr h="1266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40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LIBRARY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/28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172.16.2.208 – 172.16.2.223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172.16.2.209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100653"/>
                  </a:ext>
                </a:extLst>
              </a:tr>
              <a:tr h="1266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60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WIRELESS_IOT 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/27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172.16.2.224 – 172.16.2.255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172.16.2.225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218709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278265"/>
            <a:ext cx="18288000" cy="5894830"/>
            <a:chOff x="0" y="0"/>
            <a:chExt cx="4816593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52548"/>
            </a:xfrm>
            <a:custGeom>
              <a:avLst/>
              <a:gdLst/>
              <a:ahLst/>
              <a:cxnLst/>
              <a:rect l="l" t="t" r="r" b="b"/>
              <a:pathLst>
                <a:path w="4816592" h="1552548">
                  <a:moveTo>
                    <a:pt x="0" y="0"/>
                  </a:moveTo>
                  <a:lnTo>
                    <a:pt x="4816592" y="0"/>
                  </a:lnTo>
                  <a:lnTo>
                    <a:pt x="4816592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15531" y="809929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75422" y="809929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18266" y="9563598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00201" y="3278266"/>
            <a:ext cx="8686799" cy="5894829"/>
          </a:xfrm>
          <a:custGeom>
            <a:avLst/>
            <a:gdLst/>
            <a:ahLst/>
            <a:cxnLst/>
            <a:rect l="l" t="t" r="r" b="b"/>
            <a:pathLst>
              <a:path w="9818723" h="7600753">
                <a:moveTo>
                  <a:pt x="0" y="0"/>
                </a:moveTo>
                <a:lnTo>
                  <a:pt x="9818723" y="0"/>
                </a:lnTo>
                <a:lnTo>
                  <a:pt x="9818723" y="7600753"/>
                </a:lnTo>
                <a:lnTo>
                  <a:pt x="0" y="7600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8" t="-718" r="-39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93648" y="962025"/>
            <a:ext cx="8887535" cy="156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72"/>
              </a:lnSpc>
              <a:spcBef>
                <a:spcPct val="0"/>
              </a:spcBef>
            </a:pPr>
            <a:r>
              <a:rPr lang="en-US" sz="9899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THIẾT</a:t>
            </a:r>
            <a:r>
              <a:rPr lang="en-US" sz="9899" u="none" strike="noStrike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 KẾ GIẢI PHÁP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14850" y="5029200"/>
            <a:ext cx="7029876" cy="207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45"/>
              </a:lnSpc>
              <a:spcBef>
                <a:spcPct val="0"/>
              </a:spcBef>
            </a:pPr>
            <a:r>
              <a:rPr lang="en-US" sz="5961" u="none" strike="noStrike">
                <a:solidFill>
                  <a:srgbClr val="5188CC"/>
                </a:solidFill>
                <a:latin typeface="Anton Italics"/>
                <a:ea typeface="Anton Italics"/>
                <a:cs typeface="Anton Italics"/>
                <a:sym typeface="Anton Italics"/>
              </a:rPr>
              <a:t>Sơ đồ vật lý Tầng 1 – Chi nhánh 2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867107"/>
            <a:ext cx="18288000" cy="6305988"/>
            <a:chOff x="0" y="0"/>
            <a:chExt cx="4816593" cy="16608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660836"/>
            </a:xfrm>
            <a:custGeom>
              <a:avLst/>
              <a:gdLst/>
              <a:ahLst/>
              <a:cxnLst/>
              <a:rect l="l" t="t" r="r" b="b"/>
              <a:pathLst>
                <a:path w="4816592" h="1660836">
                  <a:moveTo>
                    <a:pt x="0" y="0"/>
                  </a:moveTo>
                  <a:lnTo>
                    <a:pt x="4816592" y="0"/>
                  </a:lnTo>
                  <a:lnTo>
                    <a:pt x="4816592" y="1660836"/>
                  </a:lnTo>
                  <a:lnTo>
                    <a:pt x="0" y="1660836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708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15531" y="809929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75422" y="809929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18266" y="9563598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52601" y="2867108"/>
            <a:ext cx="8686799" cy="6305987"/>
          </a:xfrm>
          <a:custGeom>
            <a:avLst/>
            <a:gdLst/>
            <a:ahLst/>
            <a:cxnLst/>
            <a:rect l="l" t="t" r="r" b="b"/>
            <a:pathLst>
              <a:path w="12475796" h="6391193">
                <a:moveTo>
                  <a:pt x="0" y="0"/>
                </a:moveTo>
                <a:lnTo>
                  <a:pt x="12475795" y="0"/>
                </a:lnTo>
                <a:lnTo>
                  <a:pt x="12475795" y="6391193"/>
                </a:lnTo>
                <a:lnTo>
                  <a:pt x="0" y="63911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340" r="-37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93648" y="962025"/>
            <a:ext cx="8887535" cy="156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72"/>
              </a:lnSpc>
              <a:spcBef>
                <a:spcPct val="0"/>
              </a:spcBef>
            </a:pPr>
            <a:r>
              <a:rPr lang="en-US" sz="9899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THIẾT</a:t>
            </a:r>
            <a:r>
              <a:rPr lang="en-US" sz="9899" u="none" strike="noStrike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 KẾ GIẢI PHÁP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52047" y="4891007"/>
            <a:ext cx="5807253" cy="207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45"/>
              </a:lnSpc>
              <a:spcBef>
                <a:spcPct val="0"/>
              </a:spcBef>
            </a:pPr>
            <a:r>
              <a:rPr lang="en-US" sz="5961" u="none" strike="noStrike">
                <a:solidFill>
                  <a:srgbClr val="5188CC"/>
                </a:solidFill>
                <a:latin typeface="Anton Italics"/>
                <a:ea typeface="Anton Italics"/>
                <a:cs typeface="Anton Italics"/>
                <a:sym typeface="Anton Italics"/>
              </a:rPr>
              <a:t>Sơ đồ vật lý Tầng 2 – Chi nhánh 2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35721" y="9457032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59" y="0"/>
                </a:lnTo>
                <a:lnTo>
                  <a:pt x="1226459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2432" y="3342778"/>
            <a:ext cx="8078331" cy="2308095"/>
          </a:xfrm>
          <a:custGeom>
            <a:avLst/>
            <a:gdLst/>
            <a:ahLst/>
            <a:cxnLst/>
            <a:rect l="l" t="t" r="r" b="b"/>
            <a:pathLst>
              <a:path w="8078331" h="2308095">
                <a:moveTo>
                  <a:pt x="0" y="0"/>
                </a:moveTo>
                <a:lnTo>
                  <a:pt x="8078331" y="0"/>
                </a:lnTo>
                <a:lnTo>
                  <a:pt x="8078331" y="2308095"/>
                </a:lnTo>
                <a:lnTo>
                  <a:pt x="0" y="23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244390" y="5730205"/>
            <a:ext cx="8807173" cy="1296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VTP Server ở Multilayer Switch 1</a:t>
            </a:r>
          </a:p>
        </p:txBody>
      </p:sp>
      <p:sp>
        <p:nvSpPr>
          <p:cNvPr id="5" name="Freeform 5"/>
          <p:cNvSpPr/>
          <p:nvPr/>
        </p:nvSpPr>
        <p:spPr>
          <a:xfrm>
            <a:off x="303218" y="7249405"/>
            <a:ext cx="7291276" cy="1887589"/>
          </a:xfrm>
          <a:custGeom>
            <a:avLst/>
            <a:gdLst/>
            <a:ahLst/>
            <a:cxnLst/>
            <a:rect l="l" t="t" r="r" b="b"/>
            <a:pathLst>
              <a:path w="7291276" h="1887589">
                <a:moveTo>
                  <a:pt x="0" y="0"/>
                </a:moveTo>
                <a:lnTo>
                  <a:pt x="7291276" y="0"/>
                </a:lnTo>
                <a:lnTo>
                  <a:pt x="7291276" y="1887589"/>
                </a:lnTo>
                <a:lnTo>
                  <a:pt x="0" y="18875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135746" y="-455375"/>
            <a:ext cx="12795545" cy="2308220"/>
            <a:chOff x="0" y="0"/>
            <a:chExt cx="3370020" cy="6079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70020" cy="607926"/>
            </a:xfrm>
            <a:custGeom>
              <a:avLst/>
              <a:gdLst/>
              <a:ahLst/>
              <a:cxnLst/>
              <a:rect l="l" t="t" r="r" b="b"/>
              <a:pathLst>
                <a:path w="3370020" h="607926">
                  <a:moveTo>
                    <a:pt x="35698" y="0"/>
                  </a:moveTo>
                  <a:lnTo>
                    <a:pt x="3334322" y="0"/>
                  </a:lnTo>
                  <a:cubicBezTo>
                    <a:pt x="3343790" y="0"/>
                    <a:pt x="3352870" y="3761"/>
                    <a:pt x="3359564" y="10456"/>
                  </a:cubicBezTo>
                  <a:cubicBezTo>
                    <a:pt x="3366259" y="17150"/>
                    <a:pt x="3370020" y="26230"/>
                    <a:pt x="3370020" y="35698"/>
                  </a:cubicBezTo>
                  <a:lnTo>
                    <a:pt x="3370020" y="572228"/>
                  </a:lnTo>
                  <a:cubicBezTo>
                    <a:pt x="3370020" y="581696"/>
                    <a:pt x="3366259" y="590776"/>
                    <a:pt x="3359564" y="597471"/>
                  </a:cubicBezTo>
                  <a:cubicBezTo>
                    <a:pt x="3352870" y="604165"/>
                    <a:pt x="3343790" y="607926"/>
                    <a:pt x="3334322" y="607926"/>
                  </a:cubicBezTo>
                  <a:lnTo>
                    <a:pt x="35698" y="607926"/>
                  </a:lnTo>
                  <a:cubicBezTo>
                    <a:pt x="26230" y="607926"/>
                    <a:pt x="17150" y="604165"/>
                    <a:pt x="10456" y="597471"/>
                  </a:cubicBezTo>
                  <a:cubicBezTo>
                    <a:pt x="3761" y="590776"/>
                    <a:pt x="0" y="581696"/>
                    <a:pt x="0" y="572228"/>
                  </a:cubicBezTo>
                  <a:lnTo>
                    <a:pt x="0" y="35698"/>
                  </a:lnTo>
                  <a:cubicBezTo>
                    <a:pt x="0" y="26230"/>
                    <a:pt x="3761" y="17150"/>
                    <a:pt x="10456" y="10456"/>
                  </a:cubicBezTo>
                  <a:cubicBezTo>
                    <a:pt x="17150" y="3761"/>
                    <a:pt x="26230" y="0"/>
                    <a:pt x="35698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370020" cy="655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25537" y="280209"/>
            <a:ext cx="9215962" cy="126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65"/>
              </a:lnSpc>
              <a:spcBef>
                <a:spcPct val="0"/>
              </a:spcBef>
            </a:pPr>
            <a:r>
              <a:rPr lang="en-US" sz="8004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TRIỂN KHAI VÀ CẤU HÌNH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9270344"/>
            <a:ext cx="12102358" cy="639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interface FastEthernet0/1 nối với Router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04479" y="2117679"/>
            <a:ext cx="748850" cy="748850"/>
          </a:xfrm>
          <a:custGeom>
            <a:avLst/>
            <a:gdLst/>
            <a:ahLst/>
            <a:cxnLst/>
            <a:rect l="l" t="t" r="r" b="b"/>
            <a:pathLst>
              <a:path w="748850" h="748850">
                <a:moveTo>
                  <a:pt x="0" y="0"/>
                </a:moveTo>
                <a:lnTo>
                  <a:pt x="748849" y="0"/>
                </a:lnTo>
                <a:lnTo>
                  <a:pt x="748849" y="748849"/>
                </a:lnTo>
                <a:lnTo>
                  <a:pt x="0" y="748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90204" y="2110020"/>
            <a:ext cx="5790084" cy="68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3A577B"/>
                </a:solidFill>
                <a:latin typeface="Anton"/>
                <a:ea typeface="Anton"/>
                <a:cs typeface="Anton"/>
                <a:sym typeface="Anton"/>
              </a:rPr>
              <a:t>Cấu hình chi nhánh 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938775" y="620733"/>
            <a:ext cx="1496945" cy="149694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216829" y="1039913"/>
            <a:ext cx="940838" cy="658587"/>
          </a:xfrm>
          <a:custGeom>
            <a:avLst/>
            <a:gdLst/>
            <a:ahLst/>
            <a:cxnLst/>
            <a:rect l="l" t="t" r="r" b="b"/>
            <a:pathLst>
              <a:path w="940838" h="658587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-993967" y="-3045693"/>
            <a:ext cx="2594369" cy="4588246"/>
            <a:chOff x="0" y="0"/>
            <a:chExt cx="683291" cy="12084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9144000" y="3501807"/>
            <a:ext cx="8923032" cy="4571097"/>
          </a:xfrm>
          <a:custGeom>
            <a:avLst/>
            <a:gdLst/>
            <a:ahLst/>
            <a:cxnLst/>
            <a:rect l="l" t="t" r="r" b="b"/>
            <a:pathLst>
              <a:path w="8923032" h="4571097">
                <a:moveTo>
                  <a:pt x="0" y="0"/>
                </a:moveTo>
                <a:lnTo>
                  <a:pt x="8923032" y="0"/>
                </a:lnTo>
                <a:lnTo>
                  <a:pt x="8923032" y="4571097"/>
                </a:lnTo>
                <a:lnTo>
                  <a:pt x="0" y="45710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304016" y="8157587"/>
            <a:ext cx="8677290" cy="639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7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Tạo VLAN, gán địa chỉ IP, áp dụng ACL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35721" y="9457032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59" y="0"/>
                </a:lnTo>
                <a:lnTo>
                  <a:pt x="1226459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135746" y="-455375"/>
            <a:ext cx="12795545" cy="2308220"/>
            <a:chOff x="0" y="0"/>
            <a:chExt cx="3370020" cy="6079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70020" cy="607926"/>
            </a:xfrm>
            <a:custGeom>
              <a:avLst/>
              <a:gdLst/>
              <a:ahLst/>
              <a:cxnLst/>
              <a:rect l="l" t="t" r="r" b="b"/>
              <a:pathLst>
                <a:path w="3370020" h="607926">
                  <a:moveTo>
                    <a:pt x="35698" y="0"/>
                  </a:moveTo>
                  <a:lnTo>
                    <a:pt x="3334322" y="0"/>
                  </a:lnTo>
                  <a:cubicBezTo>
                    <a:pt x="3343790" y="0"/>
                    <a:pt x="3352870" y="3761"/>
                    <a:pt x="3359564" y="10456"/>
                  </a:cubicBezTo>
                  <a:cubicBezTo>
                    <a:pt x="3366259" y="17150"/>
                    <a:pt x="3370020" y="26230"/>
                    <a:pt x="3370020" y="35698"/>
                  </a:cubicBezTo>
                  <a:lnTo>
                    <a:pt x="3370020" y="572228"/>
                  </a:lnTo>
                  <a:cubicBezTo>
                    <a:pt x="3370020" y="581696"/>
                    <a:pt x="3366259" y="590776"/>
                    <a:pt x="3359564" y="597471"/>
                  </a:cubicBezTo>
                  <a:cubicBezTo>
                    <a:pt x="3352870" y="604165"/>
                    <a:pt x="3343790" y="607926"/>
                    <a:pt x="3334322" y="607926"/>
                  </a:cubicBezTo>
                  <a:lnTo>
                    <a:pt x="35698" y="607926"/>
                  </a:lnTo>
                  <a:cubicBezTo>
                    <a:pt x="26230" y="607926"/>
                    <a:pt x="17150" y="604165"/>
                    <a:pt x="10456" y="597471"/>
                  </a:cubicBezTo>
                  <a:cubicBezTo>
                    <a:pt x="3761" y="590776"/>
                    <a:pt x="0" y="581696"/>
                    <a:pt x="0" y="572228"/>
                  </a:cubicBezTo>
                  <a:lnTo>
                    <a:pt x="0" y="35698"/>
                  </a:lnTo>
                  <a:cubicBezTo>
                    <a:pt x="0" y="26230"/>
                    <a:pt x="3761" y="17150"/>
                    <a:pt x="10456" y="10456"/>
                  </a:cubicBezTo>
                  <a:cubicBezTo>
                    <a:pt x="17150" y="3761"/>
                    <a:pt x="26230" y="0"/>
                    <a:pt x="35698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70020" cy="655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25537" y="280209"/>
            <a:ext cx="9215962" cy="126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65"/>
              </a:lnSpc>
              <a:spcBef>
                <a:spcPct val="0"/>
              </a:spcBef>
            </a:pPr>
            <a:r>
              <a:rPr lang="en-US" sz="8004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TRIỂN KHAI VÀ CẤU HÌNH</a:t>
            </a:r>
          </a:p>
        </p:txBody>
      </p:sp>
      <p:sp>
        <p:nvSpPr>
          <p:cNvPr id="7" name="Freeform 7"/>
          <p:cNvSpPr/>
          <p:nvPr/>
        </p:nvSpPr>
        <p:spPr>
          <a:xfrm>
            <a:off x="1404479" y="2117679"/>
            <a:ext cx="748850" cy="748850"/>
          </a:xfrm>
          <a:custGeom>
            <a:avLst/>
            <a:gdLst/>
            <a:ahLst/>
            <a:cxnLst/>
            <a:rect l="l" t="t" r="r" b="b"/>
            <a:pathLst>
              <a:path w="748850" h="748850">
                <a:moveTo>
                  <a:pt x="0" y="0"/>
                </a:moveTo>
                <a:lnTo>
                  <a:pt x="748849" y="0"/>
                </a:lnTo>
                <a:lnTo>
                  <a:pt x="748849" y="748849"/>
                </a:lnTo>
                <a:lnTo>
                  <a:pt x="0" y="748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90204" y="2110020"/>
            <a:ext cx="5790084" cy="68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3A577B"/>
                </a:solidFill>
                <a:latin typeface="Anton"/>
                <a:ea typeface="Anton"/>
                <a:cs typeface="Anton"/>
                <a:sym typeface="Anton"/>
              </a:rPr>
              <a:t>Cấu hình chi nhánh 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938775" y="620733"/>
            <a:ext cx="1496945" cy="149694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216829" y="1039913"/>
            <a:ext cx="940838" cy="658587"/>
          </a:xfrm>
          <a:custGeom>
            <a:avLst/>
            <a:gdLst/>
            <a:ahLst/>
            <a:cxnLst/>
            <a:rect l="l" t="t" r="r" b="b"/>
            <a:pathLst>
              <a:path w="940838" h="658587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993967" y="-3045693"/>
            <a:ext cx="2594369" cy="4588246"/>
            <a:chOff x="0" y="0"/>
            <a:chExt cx="683291" cy="12084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3218" y="8983958"/>
            <a:ext cx="5400829" cy="128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3300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cổng Trunk ở Multilayer Switch 1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81846" y="3033656"/>
            <a:ext cx="4107798" cy="5849849"/>
          </a:xfrm>
          <a:custGeom>
            <a:avLst/>
            <a:gdLst/>
            <a:ahLst/>
            <a:cxnLst/>
            <a:rect l="l" t="t" r="r" b="b"/>
            <a:pathLst>
              <a:path w="4107798" h="5849849">
                <a:moveTo>
                  <a:pt x="0" y="0"/>
                </a:moveTo>
                <a:lnTo>
                  <a:pt x="4107799" y="0"/>
                </a:lnTo>
                <a:lnTo>
                  <a:pt x="4107799" y="5849849"/>
                </a:lnTo>
                <a:lnTo>
                  <a:pt x="0" y="58498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278153" y="4378002"/>
            <a:ext cx="8938676" cy="4842369"/>
          </a:xfrm>
          <a:custGeom>
            <a:avLst/>
            <a:gdLst/>
            <a:ahLst/>
            <a:cxnLst/>
            <a:rect l="l" t="t" r="r" b="b"/>
            <a:pathLst>
              <a:path w="8938676" h="4842369">
                <a:moveTo>
                  <a:pt x="0" y="0"/>
                </a:moveTo>
                <a:lnTo>
                  <a:pt x="8938676" y="0"/>
                </a:lnTo>
                <a:lnTo>
                  <a:pt x="8938676" y="4842369"/>
                </a:lnTo>
                <a:lnTo>
                  <a:pt x="0" y="48423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260424" y="2406378"/>
            <a:ext cx="5356703" cy="1762073"/>
          </a:xfrm>
          <a:custGeom>
            <a:avLst/>
            <a:gdLst/>
            <a:ahLst/>
            <a:cxnLst/>
            <a:rect l="l" t="t" r="r" b="b"/>
            <a:pathLst>
              <a:path w="5356703" h="1762073">
                <a:moveTo>
                  <a:pt x="0" y="0"/>
                </a:moveTo>
                <a:lnTo>
                  <a:pt x="5356703" y="0"/>
                </a:lnTo>
                <a:lnTo>
                  <a:pt x="5356703" y="1762074"/>
                </a:lnTo>
                <a:lnTo>
                  <a:pt x="0" y="17620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732931" y="4282752"/>
            <a:ext cx="6411688" cy="1144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giao thức định tuyến RIP ở Multilayer Switch 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80288" y="9487071"/>
            <a:ext cx="7134647" cy="56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ACL ở Multilayer Switch 1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35721" y="9457032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59" y="0"/>
                </a:lnTo>
                <a:lnTo>
                  <a:pt x="1226459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91680" y="834822"/>
            <a:ext cx="1059019" cy="1059019"/>
          </a:xfrm>
          <a:custGeom>
            <a:avLst/>
            <a:gdLst/>
            <a:ahLst/>
            <a:cxnLst/>
            <a:rect l="l" t="t" r="r" b="b"/>
            <a:pathLst>
              <a:path w="1059019" h="1059019">
                <a:moveTo>
                  <a:pt x="0" y="0"/>
                </a:moveTo>
                <a:lnTo>
                  <a:pt x="1059019" y="0"/>
                </a:lnTo>
                <a:lnTo>
                  <a:pt x="1059019" y="1059019"/>
                </a:lnTo>
                <a:lnTo>
                  <a:pt x="0" y="1059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250699" y="926686"/>
            <a:ext cx="5790084" cy="78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5"/>
              </a:lnSpc>
              <a:spcBef>
                <a:spcPct val="0"/>
              </a:spcBef>
            </a:pPr>
            <a:r>
              <a:rPr lang="en-US" sz="4539">
                <a:solidFill>
                  <a:srgbClr val="3A577B"/>
                </a:solidFill>
                <a:latin typeface="Anton"/>
                <a:ea typeface="Anton"/>
                <a:cs typeface="Anton"/>
                <a:sym typeface="Anton"/>
              </a:rPr>
              <a:t>Switch trong các phòng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-2755063"/>
            <a:ext cx="10508805" cy="4750171"/>
            <a:chOff x="0" y="0"/>
            <a:chExt cx="2767751" cy="12510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7751" cy="1251074"/>
            </a:xfrm>
            <a:custGeom>
              <a:avLst/>
              <a:gdLst/>
              <a:ahLst/>
              <a:cxnLst/>
              <a:rect l="l" t="t" r="r" b="b"/>
              <a:pathLst>
                <a:path w="2767751" h="1251074">
                  <a:moveTo>
                    <a:pt x="37572" y="0"/>
                  </a:moveTo>
                  <a:lnTo>
                    <a:pt x="2730179" y="0"/>
                  </a:lnTo>
                  <a:cubicBezTo>
                    <a:pt x="2750930" y="0"/>
                    <a:pt x="2767751" y="16822"/>
                    <a:pt x="2767751" y="37572"/>
                  </a:cubicBezTo>
                  <a:lnTo>
                    <a:pt x="2767751" y="1213502"/>
                  </a:lnTo>
                  <a:cubicBezTo>
                    <a:pt x="2767751" y="1223467"/>
                    <a:pt x="2763793" y="1233023"/>
                    <a:pt x="2756747" y="1240069"/>
                  </a:cubicBezTo>
                  <a:cubicBezTo>
                    <a:pt x="2749700" y="1247115"/>
                    <a:pt x="2740144" y="1251074"/>
                    <a:pt x="2730179" y="1251074"/>
                  </a:cubicBezTo>
                  <a:lnTo>
                    <a:pt x="37572" y="1251074"/>
                  </a:lnTo>
                  <a:cubicBezTo>
                    <a:pt x="27607" y="1251074"/>
                    <a:pt x="18051" y="1247115"/>
                    <a:pt x="11005" y="1240069"/>
                  </a:cubicBezTo>
                  <a:cubicBezTo>
                    <a:pt x="3958" y="1233023"/>
                    <a:pt x="0" y="1223467"/>
                    <a:pt x="0" y="1213502"/>
                  </a:cubicBezTo>
                  <a:lnTo>
                    <a:pt x="0" y="37572"/>
                  </a:lnTo>
                  <a:cubicBezTo>
                    <a:pt x="0" y="27607"/>
                    <a:pt x="3958" y="18051"/>
                    <a:pt x="11005" y="11005"/>
                  </a:cubicBezTo>
                  <a:cubicBezTo>
                    <a:pt x="18051" y="3958"/>
                    <a:pt x="27607" y="0"/>
                    <a:pt x="3757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67751" cy="1298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12003" y="373716"/>
            <a:ext cx="9215962" cy="126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65"/>
              </a:lnSpc>
              <a:spcBef>
                <a:spcPct val="0"/>
              </a:spcBef>
            </a:pPr>
            <a:r>
              <a:rPr lang="en-US" sz="800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TRIỂN KHAI VÀ CẤU HÌNH</a:t>
            </a:r>
          </a:p>
        </p:txBody>
      </p:sp>
      <p:sp>
        <p:nvSpPr>
          <p:cNvPr id="9" name="Freeform 9"/>
          <p:cNvSpPr/>
          <p:nvPr/>
        </p:nvSpPr>
        <p:spPr>
          <a:xfrm>
            <a:off x="9835621" y="-379978"/>
            <a:ext cx="1011990" cy="1011990"/>
          </a:xfrm>
          <a:custGeom>
            <a:avLst/>
            <a:gdLst/>
            <a:ahLst/>
            <a:cxnLst/>
            <a:rect l="l" t="t" r="r" b="b"/>
            <a:pathLst>
              <a:path w="1011990" h="1011990">
                <a:moveTo>
                  <a:pt x="0" y="0"/>
                </a:moveTo>
                <a:lnTo>
                  <a:pt x="1011991" y="0"/>
                </a:lnTo>
                <a:lnTo>
                  <a:pt x="1011991" y="1011991"/>
                </a:lnTo>
                <a:lnTo>
                  <a:pt x="0" y="10119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3240765" y="2423552"/>
            <a:ext cx="21528765" cy="6907259"/>
            <a:chOff x="0" y="0"/>
            <a:chExt cx="5670127" cy="18191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128" cy="1819196"/>
            </a:xfrm>
            <a:custGeom>
              <a:avLst/>
              <a:gdLst/>
              <a:ahLst/>
              <a:cxnLst/>
              <a:rect l="l" t="t" r="r" b="b"/>
              <a:pathLst>
                <a:path w="5670128" h="1819196">
                  <a:moveTo>
                    <a:pt x="5394" y="0"/>
                  </a:moveTo>
                  <a:lnTo>
                    <a:pt x="5664733" y="0"/>
                  </a:lnTo>
                  <a:cubicBezTo>
                    <a:pt x="5667713" y="0"/>
                    <a:pt x="5670128" y="2415"/>
                    <a:pt x="5670128" y="5394"/>
                  </a:cubicBezTo>
                  <a:lnTo>
                    <a:pt x="5670128" y="1813802"/>
                  </a:lnTo>
                  <a:cubicBezTo>
                    <a:pt x="5670128" y="1815232"/>
                    <a:pt x="5669559" y="1816604"/>
                    <a:pt x="5668548" y="1817616"/>
                  </a:cubicBezTo>
                  <a:cubicBezTo>
                    <a:pt x="5667536" y="1818627"/>
                    <a:pt x="5666164" y="1819196"/>
                    <a:pt x="5664733" y="1819196"/>
                  </a:cubicBezTo>
                  <a:lnTo>
                    <a:pt x="5394" y="1819196"/>
                  </a:lnTo>
                  <a:cubicBezTo>
                    <a:pt x="2415" y="1819196"/>
                    <a:pt x="0" y="1816781"/>
                    <a:pt x="0" y="1813802"/>
                  </a:cubicBezTo>
                  <a:lnTo>
                    <a:pt x="0" y="5394"/>
                  </a:lnTo>
                  <a:cubicBezTo>
                    <a:pt x="0" y="2415"/>
                    <a:pt x="2415" y="0"/>
                    <a:pt x="5394" y="0"/>
                  </a:cubicBezTo>
                  <a:close/>
                </a:path>
              </a:pathLst>
            </a:custGeom>
            <a:solidFill>
              <a:srgbClr val="E1EDF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670127" cy="1866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06002" y="5143500"/>
            <a:ext cx="9696802" cy="2719948"/>
          </a:xfrm>
          <a:custGeom>
            <a:avLst/>
            <a:gdLst/>
            <a:ahLst/>
            <a:cxnLst/>
            <a:rect l="l" t="t" r="r" b="b"/>
            <a:pathLst>
              <a:path w="9696802" h="2719948">
                <a:moveTo>
                  <a:pt x="0" y="0"/>
                </a:moveTo>
                <a:lnTo>
                  <a:pt x="9696802" y="0"/>
                </a:lnTo>
                <a:lnTo>
                  <a:pt x="9696802" y="2719948"/>
                </a:lnTo>
                <a:lnTo>
                  <a:pt x="0" y="27199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737" b="-2737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812003" y="3012099"/>
            <a:ext cx="5430030" cy="843658"/>
            <a:chOff x="0" y="0"/>
            <a:chExt cx="1430131" cy="2221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30131" cy="222198"/>
            </a:xfrm>
            <a:custGeom>
              <a:avLst/>
              <a:gdLst/>
              <a:ahLst/>
              <a:cxnLst/>
              <a:rect l="l" t="t" r="r" b="b"/>
              <a:pathLst>
                <a:path w="1430131" h="222198">
                  <a:moveTo>
                    <a:pt x="72714" y="0"/>
                  </a:moveTo>
                  <a:lnTo>
                    <a:pt x="1357418" y="0"/>
                  </a:lnTo>
                  <a:cubicBezTo>
                    <a:pt x="1397576" y="0"/>
                    <a:pt x="1430131" y="32555"/>
                    <a:pt x="1430131" y="72714"/>
                  </a:cubicBezTo>
                  <a:lnTo>
                    <a:pt x="1430131" y="149484"/>
                  </a:lnTo>
                  <a:cubicBezTo>
                    <a:pt x="1430131" y="189643"/>
                    <a:pt x="1397576" y="222198"/>
                    <a:pt x="1357418" y="222198"/>
                  </a:cubicBezTo>
                  <a:lnTo>
                    <a:pt x="72714" y="222198"/>
                  </a:lnTo>
                  <a:cubicBezTo>
                    <a:pt x="32555" y="222198"/>
                    <a:pt x="0" y="189643"/>
                    <a:pt x="0" y="149484"/>
                  </a:cubicBezTo>
                  <a:lnTo>
                    <a:pt x="0" y="72714"/>
                  </a:lnTo>
                  <a:cubicBezTo>
                    <a:pt x="0" y="32555"/>
                    <a:pt x="32555" y="0"/>
                    <a:pt x="7271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430131" cy="269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04500" y="3185009"/>
            <a:ext cx="5045036" cy="497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Switch phòng Ban Giám Hiệu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13823" y="8300507"/>
            <a:ext cx="5859614" cy="67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900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VTP Client</a:t>
            </a:r>
          </a:p>
        </p:txBody>
      </p:sp>
      <p:sp>
        <p:nvSpPr>
          <p:cNvPr id="19" name="Freeform 19"/>
          <p:cNvSpPr/>
          <p:nvPr/>
        </p:nvSpPr>
        <p:spPr>
          <a:xfrm>
            <a:off x="11721189" y="3040674"/>
            <a:ext cx="5335765" cy="5078858"/>
          </a:xfrm>
          <a:custGeom>
            <a:avLst/>
            <a:gdLst/>
            <a:ahLst/>
            <a:cxnLst/>
            <a:rect l="l" t="t" r="r" b="b"/>
            <a:pathLst>
              <a:path w="5335765" h="5078858">
                <a:moveTo>
                  <a:pt x="0" y="0"/>
                </a:moveTo>
                <a:lnTo>
                  <a:pt x="5335765" y="0"/>
                </a:lnTo>
                <a:lnTo>
                  <a:pt x="5335765" y="5078858"/>
                </a:lnTo>
                <a:lnTo>
                  <a:pt x="0" y="50788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086582" y="8300507"/>
            <a:ext cx="4349139" cy="672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các cổng</a:t>
            </a: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35721" y="9457032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59" y="0"/>
                </a:lnTo>
                <a:lnTo>
                  <a:pt x="1226459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2126" y="499191"/>
            <a:ext cx="1059019" cy="1059019"/>
          </a:xfrm>
          <a:custGeom>
            <a:avLst/>
            <a:gdLst/>
            <a:ahLst/>
            <a:cxnLst/>
            <a:rect l="l" t="t" r="r" b="b"/>
            <a:pathLst>
              <a:path w="1059019" h="1059019">
                <a:moveTo>
                  <a:pt x="0" y="0"/>
                </a:moveTo>
                <a:lnTo>
                  <a:pt x="1059019" y="0"/>
                </a:lnTo>
                <a:lnTo>
                  <a:pt x="1059019" y="1059018"/>
                </a:lnTo>
                <a:lnTo>
                  <a:pt x="0" y="1059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81145" y="591054"/>
            <a:ext cx="5790084" cy="78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5"/>
              </a:lnSpc>
              <a:spcBef>
                <a:spcPct val="0"/>
              </a:spcBef>
            </a:pPr>
            <a:r>
              <a:rPr lang="en-US" sz="4539">
                <a:solidFill>
                  <a:srgbClr val="3A577B"/>
                </a:solidFill>
                <a:latin typeface="Anton"/>
                <a:ea typeface="Anton"/>
                <a:cs typeface="Anton"/>
                <a:sym typeface="Anton"/>
              </a:rPr>
              <a:t>Switch trong các phòng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779195" y="-2755063"/>
            <a:ext cx="10508805" cy="4750171"/>
            <a:chOff x="0" y="0"/>
            <a:chExt cx="2767751" cy="12510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7751" cy="1251074"/>
            </a:xfrm>
            <a:custGeom>
              <a:avLst/>
              <a:gdLst/>
              <a:ahLst/>
              <a:cxnLst/>
              <a:rect l="l" t="t" r="r" b="b"/>
              <a:pathLst>
                <a:path w="2767751" h="1251074">
                  <a:moveTo>
                    <a:pt x="37572" y="0"/>
                  </a:moveTo>
                  <a:lnTo>
                    <a:pt x="2730179" y="0"/>
                  </a:lnTo>
                  <a:cubicBezTo>
                    <a:pt x="2750930" y="0"/>
                    <a:pt x="2767751" y="16822"/>
                    <a:pt x="2767751" y="37572"/>
                  </a:cubicBezTo>
                  <a:lnTo>
                    <a:pt x="2767751" y="1213502"/>
                  </a:lnTo>
                  <a:cubicBezTo>
                    <a:pt x="2767751" y="1223467"/>
                    <a:pt x="2763793" y="1233023"/>
                    <a:pt x="2756747" y="1240069"/>
                  </a:cubicBezTo>
                  <a:cubicBezTo>
                    <a:pt x="2749700" y="1247115"/>
                    <a:pt x="2740144" y="1251074"/>
                    <a:pt x="2730179" y="1251074"/>
                  </a:cubicBezTo>
                  <a:lnTo>
                    <a:pt x="37572" y="1251074"/>
                  </a:lnTo>
                  <a:cubicBezTo>
                    <a:pt x="27607" y="1251074"/>
                    <a:pt x="18051" y="1247115"/>
                    <a:pt x="11005" y="1240069"/>
                  </a:cubicBezTo>
                  <a:cubicBezTo>
                    <a:pt x="3958" y="1233023"/>
                    <a:pt x="0" y="1223467"/>
                    <a:pt x="0" y="1213502"/>
                  </a:cubicBezTo>
                  <a:lnTo>
                    <a:pt x="0" y="37572"/>
                  </a:lnTo>
                  <a:cubicBezTo>
                    <a:pt x="0" y="27607"/>
                    <a:pt x="3958" y="18051"/>
                    <a:pt x="11005" y="11005"/>
                  </a:cubicBezTo>
                  <a:cubicBezTo>
                    <a:pt x="18051" y="3958"/>
                    <a:pt x="27607" y="0"/>
                    <a:pt x="3757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67751" cy="1298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765455" y="422595"/>
            <a:ext cx="9215962" cy="126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65"/>
              </a:lnSpc>
              <a:spcBef>
                <a:spcPct val="0"/>
              </a:spcBef>
            </a:pPr>
            <a:r>
              <a:rPr lang="en-US" sz="800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TRIỂN KHAI VÀ CẤU HÌNH</a:t>
            </a:r>
          </a:p>
        </p:txBody>
      </p:sp>
      <p:sp>
        <p:nvSpPr>
          <p:cNvPr id="9" name="Freeform 9"/>
          <p:cNvSpPr/>
          <p:nvPr/>
        </p:nvSpPr>
        <p:spPr>
          <a:xfrm>
            <a:off x="7273200" y="-210382"/>
            <a:ext cx="1011990" cy="1011990"/>
          </a:xfrm>
          <a:custGeom>
            <a:avLst/>
            <a:gdLst/>
            <a:ahLst/>
            <a:cxnLst/>
            <a:rect l="l" t="t" r="r" b="b"/>
            <a:pathLst>
              <a:path w="1011990" h="1011990">
                <a:moveTo>
                  <a:pt x="0" y="0"/>
                </a:moveTo>
                <a:lnTo>
                  <a:pt x="1011990" y="0"/>
                </a:lnTo>
                <a:lnTo>
                  <a:pt x="1011990" y="1011990"/>
                </a:lnTo>
                <a:lnTo>
                  <a:pt x="0" y="10119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560610" y="2351041"/>
            <a:ext cx="21528765" cy="6907259"/>
            <a:chOff x="0" y="0"/>
            <a:chExt cx="5670127" cy="18191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128" cy="1819196"/>
            </a:xfrm>
            <a:custGeom>
              <a:avLst/>
              <a:gdLst/>
              <a:ahLst/>
              <a:cxnLst/>
              <a:rect l="l" t="t" r="r" b="b"/>
              <a:pathLst>
                <a:path w="5670128" h="1819196">
                  <a:moveTo>
                    <a:pt x="5394" y="0"/>
                  </a:moveTo>
                  <a:lnTo>
                    <a:pt x="5664733" y="0"/>
                  </a:lnTo>
                  <a:cubicBezTo>
                    <a:pt x="5667713" y="0"/>
                    <a:pt x="5670128" y="2415"/>
                    <a:pt x="5670128" y="5394"/>
                  </a:cubicBezTo>
                  <a:lnTo>
                    <a:pt x="5670128" y="1813802"/>
                  </a:lnTo>
                  <a:cubicBezTo>
                    <a:pt x="5670128" y="1815232"/>
                    <a:pt x="5669559" y="1816604"/>
                    <a:pt x="5668548" y="1817616"/>
                  </a:cubicBezTo>
                  <a:cubicBezTo>
                    <a:pt x="5667536" y="1818627"/>
                    <a:pt x="5666164" y="1819196"/>
                    <a:pt x="5664733" y="1819196"/>
                  </a:cubicBezTo>
                  <a:lnTo>
                    <a:pt x="5394" y="1819196"/>
                  </a:lnTo>
                  <a:cubicBezTo>
                    <a:pt x="2415" y="1819196"/>
                    <a:pt x="0" y="1816781"/>
                    <a:pt x="0" y="1813802"/>
                  </a:cubicBezTo>
                  <a:lnTo>
                    <a:pt x="0" y="5394"/>
                  </a:lnTo>
                  <a:cubicBezTo>
                    <a:pt x="0" y="2415"/>
                    <a:pt x="2415" y="0"/>
                    <a:pt x="5394" y="0"/>
                  </a:cubicBezTo>
                  <a:close/>
                </a:path>
              </a:pathLst>
            </a:custGeom>
            <a:solidFill>
              <a:srgbClr val="E1EDFC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670127" cy="1866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65357" y="8000787"/>
            <a:ext cx="5265042" cy="67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900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VTP Client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83711" y="8000787"/>
            <a:ext cx="4349139" cy="67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900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các cổng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57300" y="2817311"/>
            <a:ext cx="5430030" cy="843658"/>
            <a:chOff x="0" y="0"/>
            <a:chExt cx="1430131" cy="2221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30131" cy="222198"/>
            </a:xfrm>
            <a:custGeom>
              <a:avLst/>
              <a:gdLst/>
              <a:ahLst/>
              <a:cxnLst/>
              <a:rect l="l" t="t" r="r" b="b"/>
              <a:pathLst>
                <a:path w="1430131" h="222198">
                  <a:moveTo>
                    <a:pt x="72714" y="0"/>
                  </a:moveTo>
                  <a:lnTo>
                    <a:pt x="1357418" y="0"/>
                  </a:lnTo>
                  <a:cubicBezTo>
                    <a:pt x="1397576" y="0"/>
                    <a:pt x="1430131" y="32555"/>
                    <a:pt x="1430131" y="72714"/>
                  </a:cubicBezTo>
                  <a:lnTo>
                    <a:pt x="1430131" y="149484"/>
                  </a:lnTo>
                  <a:cubicBezTo>
                    <a:pt x="1430131" y="189643"/>
                    <a:pt x="1397576" y="222198"/>
                    <a:pt x="1357418" y="222198"/>
                  </a:cubicBezTo>
                  <a:lnTo>
                    <a:pt x="72714" y="222198"/>
                  </a:lnTo>
                  <a:cubicBezTo>
                    <a:pt x="32555" y="222198"/>
                    <a:pt x="0" y="189643"/>
                    <a:pt x="0" y="149484"/>
                  </a:cubicBezTo>
                  <a:lnTo>
                    <a:pt x="0" y="72714"/>
                  </a:lnTo>
                  <a:cubicBezTo>
                    <a:pt x="0" y="32555"/>
                    <a:pt x="32555" y="0"/>
                    <a:pt x="7271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430131" cy="269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98362" y="2961645"/>
            <a:ext cx="5147906" cy="497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 Switch phòng Quản Trị Mạng</a:t>
            </a:r>
          </a:p>
        </p:txBody>
      </p:sp>
      <p:sp>
        <p:nvSpPr>
          <p:cNvPr id="19" name="Freeform 19"/>
          <p:cNvSpPr/>
          <p:nvPr/>
        </p:nvSpPr>
        <p:spPr>
          <a:xfrm>
            <a:off x="252889" y="4645306"/>
            <a:ext cx="10071253" cy="2981091"/>
          </a:xfrm>
          <a:custGeom>
            <a:avLst/>
            <a:gdLst/>
            <a:ahLst/>
            <a:cxnLst/>
            <a:rect l="l" t="t" r="r" b="b"/>
            <a:pathLst>
              <a:path w="10071253" h="2981091">
                <a:moveTo>
                  <a:pt x="0" y="0"/>
                </a:moveTo>
                <a:lnTo>
                  <a:pt x="10071253" y="0"/>
                </a:lnTo>
                <a:lnTo>
                  <a:pt x="10071253" y="2981091"/>
                </a:lnTo>
                <a:lnTo>
                  <a:pt x="0" y="29810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561846" y="4622654"/>
            <a:ext cx="7495771" cy="3083545"/>
          </a:xfrm>
          <a:custGeom>
            <a:avLst/>
            <a:gdLst/>
            <a:ahLst/>
            <a:cxnLst/>
            <a:rect l="l" t="t" r="r" b="b"/>
            <a:pathLst>
              <a:path w="7495771" h="3083545">
                <a:moveTo>
                  <a:pt x="0" y="0"/>
                </a:moveTo>
                <a:lnTo>
                  <a:pt x="7495771" y="0"/>
                </a:lnTo>
                <a:lnTo>
                  <a:pt x="7495771" y="3083545"/>
                </a:lnTo>
                <a:lnTo>
                  <a:pt x="0" y="30835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35721" y="9457032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59" y="0"/>
                </a:lnTo>
                <a:lnTo>
                  <a:pt x="1226459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91680" y="421341"/>
            <a:ext cx="1059019" cy="1059019"/>
          </a:xfrm>
          <a:custGeom>
            <a:avLst/>
            <a:gdLst/>
            <a:ahLst/>
            <a:cxnLst/>
            <a:rect l="l" t="t" r="r" b="b"/>
            <a:pathLst>
              <a:path w="1059019" h="1059019">
                <a:moveTo>
                  <a:pt x="0" y="0"/>
                </a:moveTo>
                <a:lnTo>
                  <a:pt x="1059019" y="0"/>
                </a:lnTo>
                <a:lnTo>
                  <a:pt x="1059019" y="1059018"/>
                </a:lnTo>
                <a:lnTo>
                  <a:pt x="0" y="1059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250699" y="513204"/>
            <a:ext cx="5790084" cy="78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5"/>
              </a:lnSpc>
              <a:spcBef>
                <a:spcPct val="0"/>
              </a:spcBef>
            </a:pPr>
            <a:r>
              <a:rPr lang="en-US" sz="4539">
                <a:solidFill>
                  <a:srgbClr val="3A577B"/>
                </a:solidFill>
                <a:latin typeface="Anton"/>
                <a:ea typeface="Anton"/>
                <a:cs typeface="Anton"/>
                <a:sym typeface="Anton"/>
              </a:rPr>
              <a:t>Switch trong các phòng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-2755063"/>
            <a:ext cx="10508805" cy="4750171"/>
            <a:chOff x="0" y="0"/>
            <a:chExt cx="2767751" cy="12510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7751" cy="1251074"/>
            </a:xfrm>
            <a:custGeom>
              <a:avLst/>
              <a:gdLst/>
              <a:ahLst/>
              <a:cxnLst/>
              <a:rect l="l" t="t" r="r" b="b"/>
              <a:pathLst>
                <a:path w="2767751" h="1251074">
                  <a:moveTo>
                    <a:pt x="37572" y="0"/>
                  </a:moveTo>
                  <a:lnTo>
                    <a:pt x="2730179" y="0"/>
                  </a:lnTo>
                  <a:cubicBezTo>
                    <a:pt x="2750930" y="0"/>
                    <a:pt x="2767751" y="16822"/>
                    <a:pt x="2767751" y="37572"/>
                  </a:cubicBezTo>
                  <a:lnTo>
                    <a:pt x="2767751" y="1213502"/>
                  </a:lnTo>
                  <a:cubicBezTo>
                    <a:pt x="2767751" y="1223467"/>
                    <a:pt x="2763793" y="1233023"/>
                    <a:pt x="2756747" y="1240069"/>
                  </a:cubicBezTo>
                  <a:cubicBezTo>
                    <a:pt x="2749700" y="1247115"/>
                    <a:pt x="2740144" y="1251074"/>
                    <a:pt x="2730179" y="1251074"/>
                  </a:cubicBezTo>
                  <a:lnTo>
                    <a:pt x="37572" y="1251074"/>
                  </a:lnTo>
                  <a:cubicBezTo>
                    <a:pt x="27607" y="1251074"/>
                    <a:pt x="18051" y="1247115"/>
                    <a:pt x="11005" y="1240069"/>
                  </a:cubicBezTo>
                  <a:cubicBezTo>
                    <a:pt x="3958" y="1233023"/>
                    <a:pt x="0" y="1223467"/>
                    <a:pt x="0" y="1213502"/>
                  </a:cubicBezTo>
                  <a:lnTo>
                    <a:pt x="0" y="37572"/>
                  </a:lnTo>
                  <a:cubicBezTo>
                    <a:pt x="0" y="27607"/>
                    <a:pt x="3958" y="18051"/>
                    <a:pt x="11005" y="11005"/>
                  </a:cubicBezTo>
                  <a:cubicBezTo>
                    <a:pt x="18051" y="3958"/>
                    <a:pt x="27607" y="0"/>
                    <a:pt x="3757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67751" cy="1298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12003" y="373716"/>
            <a:ext cx="9215962" cy="126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65"/>
              </a:lnSpc>
              <a:spcBef>
                <a:spcPct val="0"/>
              </a:spcBef>
            </a:pPr>
            <a:r>
              <a:rPr lang="en-US" sz="800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TRIỂN KHAI VÀ CẤU HÌNH</a:t>
            </a:r>
          </a:p>
        </p:txBody>
      </p:sp>
      <p:sp>
        <p:nvSpPr>
          <p:cNvPr id="9" name="Freeform 9"/>
          <p:cNvSpPr/>
          <p:nvPr/>
        </p:nvSpPr>
        <p:spPr>
          <a:xfrm>
            <a:off x="9835621" y="-379978"/>
            <a:ext cx="1011990" cy="1011990"/>
          </a:xfrm>
          <a:custGeom>
            <a:avLst/>
            <a:gdLst/>
            <a:ahLst/>
            <a:cxnLst/>
            <a:rect l="l" t="t" r="r" b="b"/>
            <a:pathLst>
              <a:path w="1011990" h="1011990">
                <a:moveTo>
                  <a:pt x="0" y="0"/>
                </a:moveTo>
                <a:lnTo>
                  <a:pt x="1011991" y="0"/>
                </a:lnTo>
                <a:lnTo>
                  <a:pt x="1011991" y="1011991"/>
                </a:lnTo>
                <a:lnTo>
                  <a:pt x="0" y="10119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560610" y="2351041"/>
            <a:ext cx="21528765" cy="6907259"/>
            <a:chOff x="0" y="0"/>
            <a:chExt cx="5670127" cy="18191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128" cy="1819196"/>
            </a:xfrm>
            <a:custGeom>
              <a:avLst/>
              <a:gdLst/>
              <a:ahLst/>
              <a:cxnLst/>
              <a:rect l="l" t="t" r="r" b="b"/>
              <a:pathLst>
                <a:path w="5670128" h="1819196">
                  <a:moveTo>
                    <a:pt x="5394" y="0"/>
                  </a:moveTo>
                  <a:lnTo>
                    <a:pt x="5664733" y="0"/>
                  </a:lnTo>
                  <a:cubicBezTo>
                    <a:pt x="5667713" y="0"/>
                    <a:pt x="5670128" y="2415"/>
                    <a:pt x="5670128" y="5394"/>
                  </a:cubicBezTo>
                  <a:lnTo>
                    <a:pt x="5670128" y="1813802"/>
                  </a:lnTo>
                  <a:cubicBezTo>
                    <a:pt x="5670128" y="1815232"/>
                    <a:pt x="5669559" y="1816604"/>
                    <a:pt x="5668548" y="1817616"/>
                  </a:cubicBezTo>
                  <a:cubicBezTo>
                    <a:pt x="5667536" y="1818627"/>
                    <a:pt x="5666164" y="1819196"/>
                    <a:pt x="5664733" y="1819196"/>
                  </a:cubicBezTo>
                  <a:lnTo>
                    <a:pt x="5394" y="1819196"/>
                  </a:lnTo>
                  <a:cubicBezTo>
                    <a:pt x="2415" y="1819196"/>
                    <a:pt x="0" y="1816781"/>
                    <a:pt x="0" y="1813802"/>
                  </a:cubicBezTo>
                  <a:lnTo>
                    <a:pt x="0" y="5394"/>
                  </a:lnTo>
                  <a:cubicBezTo>
                    <a:pt x="0" y="2415"/>
                    <a:pt x="2415" y="0"/>
                    <a:pt x="5394" y="0"/>
                  </a:cubicBezTo>
                  <a:close/>
                </a:path>
              </a:pathLst>
            </a:custGeom>
            <a:solidFill>
              <a:srgbClr val="E1EDFC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670127" cy="1866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497317" y="2760449"/>
            <a:ext cx="6242309" cy="969860"/>
            <a:chOff x="0" y="0"/>
            <a:chExt cx="1430131" cy="2221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30131" cy="222198"/>
            </a:xfrm>
            <a:custGeom>
              <a:avLst/>
              <a:gdLst/>
              <a:ahLst/>
              <a:cxnLst/>
              <a:rect l="l" t="t" r="r" b="b"/>
              <a:pathLst>
                <a:path w="1430131" h="222198">
                  <a:moveTo>
                    <a:pt x="63252" y="0"/>
                  </a:moveTo>
                  <a:lnTo>
                    <a:pt x="1366879" y="0"/>
                  </a:lnTo>
                  <a:cubicBezTo>
                    <a:pt x="1383655" y="0"/>
                    <a:pt x="1399743" y="6664"/>
                    <a:pt x="1411605" y="18526"/>
                  </a:cubicBezTo>
                  <a:cubicBezTo>
                    <a:pt x="1423467" y="30388"/>
                    <a:pt x="1430131" y="46476"/>
                    <a:pt x="1430131" y="63252"/>
                  </a:cubicBezTo>
                  <a:lnTo>
                    <a:pt x="1430131" y="158946"/>
                  </a:lnTo>
                  <a:cubicBezTo>
                    <a:pt x="1430131" y="175721"/>
                    <a:pt x="1423467" y="191810"/>
                    <a:pt x="1411605" y="203672"/>
                  </a:cubicBezTo>
                  <a:cubicBezTo>
                    <a:pt x="1399743" y="215534"/>
                    <a:pt x="1383655" y="222198"/>
                    <a:pt x="1366879" y="222198"/>
                  </a:cubicBezTo>
                  <a:lnTo>
                    <a:pt x="63252" y="222198"/>
                  </a:lnTo>
                  <a:cubicBezTo>
                    <a:pt x="46476" y="222198"/>
                    <a:pt x="30388" y="215534"/>
                    <a:pt x="18526" y="203672"/>
                  </a:cubicBezTo>
                  <a:cubicBezTo>
                    <a:pt x="6664" y="191810"/>
                    <a:pt x="0" y="175721"/>
                    <a:pt x="0" y="158946"/>
                  </a:cubicBezTo>
                  <a:lnTo>
                    <a:pt x="0" y="63252"/>
                  </a:lnTo>
                  <a:cubicBezTo>
                    <a:pt x="0" y="46476"/>
                    <a:pt x="6664" y="30388"/>
                    <a:pt x="18526" y="18526"/>
                  </a:cubicBezTo>
                  <a:cubicBezTo>
                    <a:pt x="30388" y="6664"/>
                    <a:pt x="46476" y="0"/>
                    <a:pt x="63252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430131" cy="269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913371" y="2929558"/>
            <a:ext cx="5410200" cy="550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333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Switch phòng Hành Chính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18345" y="8000787"/>
            <a:ext cx="5240630" cy="67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900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VTP Client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87399" y="7991262"/>
            <a:ext cx="4349139" cy="67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900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các cổng</a:t>
            </a:r>
          </a:p>
        </p:txBody>
      </p:sp>
      <p:sp>
        <p:nvSpPr>
          <p:cNvPr id="19" name="Freeform 19"/>
          <p:cNvSpPr/>
          <p:nvPr/>
        </p:nvSpPr>
        <p:spPr>
          <a:xfrm>
            <a:off x="172044" y="4231657"/>
            <a:ext cx="10675568" cy="2996651"/>
          </a:xfrm>
          <a:custGeom>
            <a:avLst/>
            <a:gdLst/>
            <a:ahLst/>
            <a:cxnLst/>
            <a:rect l="l" t="t" r="r" b="b"/>
            <a:pathLst>
              <a:path w="10675568" h="2996651">
                <a:moveTo>
                  <a:pt x="0" y="0"/>
                </a:moveTo>
                <a:lnTo>
                  <a:pt x="10675568" y="0"/>
                </a:lnTo>
                <a:lnTo>
                  <a:pt x="10675568" y="2996650"/>
                </a:lnTo>
                <a:lnTo>
                  <a:pt x="0" y="29966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139009" y="4193557"/>
            <a:ext cx="6958924" cy="3092855"/>
          </a:xfrm>
          <a:custGeom>
            <a:avLst/>
            <a:gdLst/>
            <a:ahLst/>
            <a:cxnLst/>
            <a:rect l="l" t="t" r="r" b="b"/>
            <a:pathLst>
              <a:path w="6958924" h="3092855">
                <a:moveTo>
                  <a:pt x="0" y="0"/>
                </a:moveTo>
                <a:lnTo>
                  <a:pt x="6958924" y="0"/>
                </a:lnTo>
                <a:lnTo>
                  <a:pt x="6958924" y="3092855"/>
                </a:lnTo>
                <a:lnTo>
                  <a:pt x="0" y="30928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4028" y="6733028"/>
            <a:ext cx="5050544" cy="5050544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4392170"/>
            <a:ext cx="5650143" cy="5894830"/>
            <a:chOff x="0" y="0"/>
            <a:chExt cx="1488104" cy="1552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8104" cy="1552548"/>
            </a:xfrm>
            <a:custGeom>
              <a:avLst/>
              <a:gdLst/>
              <a:ahLst/>
              <a:cxnLst/>
              <a:rect l="l" t="t" r="r" b="b"/>
              <a:pathLst>
                <a:path w="1488104" h="1552548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8225" y="1227774"/>
            <a:ext cx="5650143" cy="5795765"/>
          </a:xfrm>
          <a:custGeom>
            <a:avLst/>
            <a:gdLst/>
            <a:ahLst/>
            <a:cxnLst/>
            <a:rect l="l" t="t" r="r" b="b"/>
            <a:pathLst>
              <a:path w="5650143" h="5795765">
                <a:moveTo>
                  <a:pt x="0" y="0"/>
                </a:moveTo>
                <a:lnTo>
                  <a:pt x="5650143" y="0"/>
                </a:lnTo>
                <a:lnTo>
                  <a:pt x="5650143" y="5795766"/>
                </a:lnTo>
                <a:lnTo>
                  <a:pt x="0" y="57957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648406" y="1028700"/>
            <a:ext cx="1858734" cy="185873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277754" y="1509529"/>
            <a:ext cx="600038" cy="897076"/>
          </a:xfrm>
          <a:custGeom>
            <a:avLst/>
            <a:gdLst/>
            <a:ahLst/>
            <a:cxnLst/>
            <a:rect l="l" t="t" r="r" b="b"/>
            <a:pathLst>
              <a:path w="600038" h="897076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558327" y="8817045"/>
            <a:ext cx="2763919" cy="882511"/>
          </a:xfrm>
          <a:custGeom>
            <a:avLst/>
            <a:gdLst/>
            <a:ahLst/>
            <a:cxnLst/>
            <a:rect l="l" t="t" r="r" b="b"/>
            <a:pathLst>
              <a:path w="2763919" h="882511">
                <a:moveTo>
                  <a:pt x="0" y="0"/>
                </a:moveTo>
                <a:lnTo>
                  <a:pt x="2763918" y="0"/>
                </a:lnTo>
                <a:lnTo>
                  <a:pt x="2763918" y="882510"/>
                </a:lnTo>
                <a:lnTo>
                  <a:pt x="0" y="8825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731524" y="9029033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90" y="0"/>
                </a:lnTo>
                <a:lnTo>
                  <a:pt x="1483490" y="458534"/>
                </a:lnTo>
                <a:lnTo>
                  <a:pt x="0" y="4585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264511" y="5348601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878694" y="-3374707"/>
            <a:ext cx="6818611" cy="6749414"/>
          </a:xfrm>
          <a:custGeom>
            <a:avLst/>
            <a:gdLst/>
            <a:ahLst/>
            <a:cxnLst/>
            <a:rect l="l" t="t" r="r" b="b"/>
            <a:pathLst>
              <a:path w="6818611" h="6749414">
                <a:moveTo>
                  <a:pt x="0" y="0"/>
                </a:moveTo>
                <a:lnTo>
                  <a:pt x="6818612" y="0"/>
                </a:lnTo>
                <a:lnTo>
                  <a:pt x="6818612" y="6749414"/>
                </a:lnTo>
                <a:lnTo>
                  <a:pt x="0" y="67494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501177" y="3824668"/>
            <a:ext cx="7469926" cy="435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09"/>
              </a:lnSpc>
            </a:pPr>
            <a:r>
              <a:rPr lang="en-US" sz="4935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Vũ Hoàng Yến </a:t>
            </a:r>
          </a:p>
          <a:p>
            <a:pPr algn="just">
              <a:lnSpc>
                <a:spcPts val="6909"/>
              </a:lnSpc>
            </a:pPr>
            <a:r>
              <a:rPr lang="en-US" sz="4935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Lê Thiên Trứ </a:t>
            </a:r>
          </a:p>
          <a:p>
            <a:pPr algn="just">
              <a:lnSpc>
                <a:spcPts val="6909"/>
              </a:lnSpc>
            </a:pPr>
            <a:r>
              <a:rPr lang="en-US" sz="4935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Huỳnh Võ Huyền Trân</a:t>
            </a:r>
          </a:p>
          <a:p>
            <a:pPr algn="just">
              <a:lnSpc>
                <a:spcPts val="6909"/>
              </a:lnSpc>
            </a:pPr>
            <a:r>
              <a:rPr lang="en-US" sz="4935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Võ Hồng Phúc</a:t>
            </a:r>
          </a:p>
          <a:p>
            <a:pPr algn="just">
              <a:lnSpc>
                <a:spcPts val="6909"/>
              </a:lnSpc>
            </a:pPr>
            <a:r>
              <a:rPr lang="en-US" sz="4935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Lê Hoài Bảo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10031" y="1695103"/>
            <a:ext cx="8040958" cy="1746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91"/>
              </a:lnSpc>
            </a:pPr>
            <a:r>
              <a:rPr lang="en-US" sz="9836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THÀNH VIÊN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35721" y="9457032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59" y="0"/>
                </a:lnTo>
                <a:lnTo>
                  <a:pt x="1226459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2126" y="499191"/>
            <a:ext cx="1059019" cy="1059019"/>
          </a:xfrm>
          <a:custGeom>
            <a:avLst/>
            <a:gdLst/>
            <a:ahLst/>
            <a:cxnLst/>
            <a:rect l="l" t="t" r="r" b="b"/>
            <a:pathLst>
              <a:path w="1059019" h="1059019">
                <a:moveTo>
                  <a:pt x="0" y="0"/>
                </a:moveTo>
                <a:lnTo>
                  <a:pt x="1059019" y="0"/>
                </a:lnTo>
                <a:lnTo>
                  <a:pt x="1059019" y="1059018"/>
                </a:lnTo>
                <a:lnTo>
                  <a:pt x="0" y="1059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81145" y="591054"/>
            <a:ext cx="5790084" cy="78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5"/>
              </a:lnSpc>
              <a:spcBef>
                <a:spcPct val="0"/>
              </a:spcBef>
            </a:pPr>
            <a:r>
              <a:rPr lang="en-US" sz="4539">
                <a:solidFill>
                  <a:srgbClr val="3A577B"/>
                </a:solidFill>
                <a:latin typeface="Anton"/>
                <a:ea typeface="Anton"/>
                <a:cs typeface="Anton"/>
                <a:sym typeface="Anton"/>
              </a:rPr>
              <a:t>Switch trong các phòng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779195" y="-2755063"/>
            <a:ext cx="10508805" cy="4750171"/>
            <a:chOff x="0" y="0"/>
            <a:chExt cx="2767751" cy="12510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7751" cy="1251074"/>
            </a:xfrm>
            <a:custGeom>
              <a:avLst/>
              <a:gdLst/>
              <a:ahLst/>
              <a:cxnLst/>
              <a:rect l="l" t="t" r="r" b="b"/>
              <a:pathLst>
                <a:path w="2767751" h="1251074">
                  <a:moveTo>
                    <a:pt x="37572" y="0"/>
                  </a:moveTo>
                  <a:lnTo>
                    <a:pt x="2730179" y="0"/>
                  </a:lnTo>
                  <a:cubicBezTo>
                    <a:pt x="2750930" y="0"/>
                    <a:pt x="2767751" y="16822"/>
                    <a:pt x="2767751" y="37572"/>
                  </a:cubicBezTo>
                  <a:lnTo>
                    <a:pt x="2767751" y="1213502"/>
                  </a:lnTo>
                  <a:cubicBezTo>
                    <a:pt x="2767751" y="1223467"/>
                    <a:pt x="2763793" y="1233023"/>
                    <a:pt x="2756747" y="1240069"/>
                  </a:cubicBezTo>
                  <a:cubicBezTo>
                    <a:pt x="2749700" y="1247115"/>
                    <a:pt x="2740144" y="1251074"/>
                    <a:pt x="2730179" y="1251074"/>
                  </a:cubicBezTo>
                  <a:lnTo>
                    <a:pt x="37572" y="1251074"/>
                  </a:lnTo>
                  <a:cubicBezTo>
                    <a:pt x="27607" y="1251074"/>
                    <a:pt x="18051" y="1247115"/>
                    <a:pt x="11005" y="1240069"/>
                  </a:cubicBezTo>
                  <a:cubicBezTo>
                    <a:pt x="3958" y="1233023"/>
                    <a:pt x="0" y="1223467"/>
                    <a:pt x="0" y="1213502"/>
                  </a:cubicBezTo>
                  <a:lnTo>
                    <a:pt x="0" y="37572"/>
                  </a:lnTo>
                  <a:cubicBezTo>
                    <a:pt x="0" y="27607"/>
                    <a:pt x="3958" y="18051"/>
                    <a:pt x="11005" y="11005"/>
                  </a:cubicBezTo>
                  <a:cubicBezTo>
                    <a:pt x="18051" y="3958"/>
                    <a:pt x="27607" y="0"/>
                    <a:pt x="3757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67751" cy="1298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765455" y="422595"/>
            <a:ext cx="9215962" cy="126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65"/>
              </a:lnSpc>
              <a:spcBef>
                <a:spcPct val="0"/>
              </a:spcBef>
            </a:pPr>
            <a:r>
              <a:rPr lang="en-US" sz="800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TRIỂN KHAI VÀ CẤU HÌNH</a:t>
            </a:r>
          </a:p>
        </p:txBody>
      </p:sp>
      <p:sp>
        <p:nvSpPr>
          <p:cNvPr id="9" name="Freeform 9"/>
          <p:cNvSpPr/>
          <p:nvPr/>
        </p:nvSpPr>
        <p:spPr>
          <a:xfrm>
            <a:off x="7273200" y="-210382"/>
            <a:ext cx="1011990" cy="1011990"/>
          </a:xfrm>
          <a:custGeom>
            <a:avLst/>
            <a:gdLst/>
            <a:ahLst/>
            <a:cxnLst/>
            <a:rect l="l" t="t" r="r" b="b"/>
            <a:pathLst>
              <a:path w="1011990" h="1011990">
                <a:moveTo>
                  <a:pt x="0" y="0"/>
                </a:moveTo>
                <a:lnTo>
                  <a:pt x="1011990" y="0"/>
                </a:lnTo>
                <a:lnTo>
                  <a:pt x="1011990" y="1011990"/>
                </a:lnTo>
                <a:lnTo>
                  <a:pt x="0" y="10119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479193" y="2272441"/>
            <a:ext cx="21528765" cy="6907259"/>
            <a:chOff x="0" y="0"/>
            <a:chExt cx="5670127" cy="18191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128" cy="1819196"/>
            </a:xfrm>
            <a:custGeom>
              <a:avLst/>
              <a:gdLst/>
              <a:ahLst/>
              <a:cxnLst/>
              <a:rect l="l" t="t" r="r" b="b"/>
              <a:pathLst>
                <a:path w="5670128" h="1819196">
                  <a:moveTo>
                    <a:pt x="5394" y="0"/>
                  </a:moveTo>
                  <a:lnTo>
                    <a:pt x="5664733" y="0"/>
                  </a:lnTo>
                  <a:cubicBezTo>
                    <a:pt x="5667713" y="0"/>
                    <a:pt x="5670128" y="2415"/>
                    <a:pt x="5670128" y="5394"/>
                  </a:cubicBezTo>
                  <a:lnTo>
                    <a:pt x="5670128" y="1813802"/>
                  </a:lnTo>
                  <a:cubicBezTo>
                    <a:pt x="5670128" y="1815232"/>
                    <a:pt x="5669559" y="1816604"/>
                    <a:pt x="5668548" y="1817616"/>
                  </a:cubicBezTo>
                  <a:cubicBezTo>
                    <a:pt x="5667536" y="1818627"/>
                    <a:pt x="5666164" y="1819196"/>
                    <a:pt x="5664733" y="1819196"/>
                  </a:cubicBezTo>
                  <a:lnTo>
                    <a:pt x="5394" y="1819196"/>
                  </a:lnTo>
                  <a:cubicBezTo>
                    <a:pt x="2415" y="1819196"/>
                    <a:pt x="0" y="1816781"/>
                    <a:pt x="0" y="1813802"/>
                  </a:cubicBezTo>
                  <a:lnTo>
                    <a:pt x="0" y="5394"/>
                  </a:lnTo>
                  <a:cubicBezTo>
                    <a:pt x="0" y="2415"/>
                    <a:pt x="2415" y="0"/>
                    <a:pt x="5394" y="0"/>
                  </a:cubicBezTo>
                  <a:close/>
                </a:path>
              </a:pathLst>
            </a:custGeom>
            <a:solidFill>
              <a:srgbClr val="E1EDFC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670127" cy="1866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545491" y="8181767"/>
            <a:ext cx="5656128" cy="67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VTP Client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29982" y="8146519"/>
            <a:ext cx="4348639" cy="67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các cổng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82286" y="2720555"/>
            <a:ext cx="5430030" cy="843658"/>
            <a:chOff x="0" y="0"/>
            <a:chExt cx="1430131" cy="2221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30131" cy="222198"/>
            </a:xfrm>
            <a:custGeom>
              <a:avLst/>
              <a:gdLst/>
              <a:ahLst/>
              <a:cxnLst/>
              <a:rect l="l" t="t" r="r" b="b"/>
              <a:pathLst>
                <a:path w="1430131" h="222198">
                  <a:moveTo>
                    <a:pt x="72714" y="0"/>
                  </a:moveTo>
                  <a:lnTo>
                    <a:pt x="1357418" y="0"/>
                  </a:lnTo>
                  <a:cubicBezTo>
                    <a:pt x="1397576" y="0"/>
                    <a:pt x="1430131" y="32555"/>
                    <a:pt x="1430131" y="72714"/>
                  </a:cubicBezTo>
                  <a:lnTo>
                    <a:pt x="1430131" y="149484"/>
                  </a:lnTo>
                  <a:cubicBezTo>
                    <a:pt x="1430131" y="189643"/>
                    <a:pt x="1397576" y="222198"/>
                    <a:pt x="1357418" y="222198"/>
                  </a:cubicBezTo>
                  <a:lnTo>
                    <a:pt x="72714" y="222198"/>
                  </a:lnTo>
                  <a:cubicBezTo>
                    <a:pt x="32555" y="222198"/>
                    <a:pt x="0" y="189643"/>
                    <a:pt x="0" y="149484"/>
                  </a:cubicBezTo>
                  <a:lnTo>
                    <a:pt x="0" y="72714"/>
                  </a:lnTo>
                  <a:cubicBezTo>
                    <a:pt x="0" y="32555"/>
                    <a:pt x="32555" y="0"/>
                    <a:pt x="7271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430131" cy="269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99408" y="2864890"/>
            <a:ext cx="4395788" cy="497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Switch phòng Thư Viện 1</a:t>
            </a:r>
          </a:p>
        </p:txBody>
      </p:sp>
      <p:sp>
        <p:nvSpPr>
          <p:cNvPr id="19" name="Freeform 19"/>
          <p:cNvSpPr/>
          <p:nvPr/>
        </p:nvSpPr>
        <p:spPr>
          <a:xfrm>
            <a:off x="412626" y="4488138"/>
            <a:ext cx="10850076" cy="3103079"/>
          </a:xfrm>
          <a:custGeom>
            <a:avLst/>
            <a:gdLst/>
            <a:ahLst/>
            <a:cxnLst/>
            <a:rect l="l" t="t" r="r" b="b"/>
            <a:pathLst>
              <a:path w="10850076" h="3103079">
                <a:moveTo>
                  <a:pt x="0" y="0"/>
                </a:moveTo>
                <a:lnTo>
                  <a:pt x="10850076" y="0"/>
                </a:lnTo>
                <a:lnTo>
                  <a:pt x="10850076" y="3103079"/>
                </a:lnTo>
                <a:lnTo>
                  <a:pt x="0" y="31030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506122" y="3684198"/>
            <a:ext cx="6503871" cy="4022765"/>
          </a:xfrm>
          <a:custGeom>
            <a:avLst/>
            <a:gdLst/>
            <a:ahLst/>
            <a:cxnLst/>
            <a:rect l="l" t="t" r="r" b="b"/>
            <a:pathLst>
              <a:path w="6503871" h="4022765">
                <a:moveTo>
                  <a:pt x="0" y="0"/>
                </a:moveTo>
                <a:lnTo>
                  <a:pt x="6503870" y="0"/>
                </a:lnTo>
                <a:lnTo>
                  <a:pt x="6503870" y="4022764"/>
                </a:lnTo>
                <a:lnTo>
                  <a:pt x="0" y="40227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35721" y="9457032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59" y="0"/>
                </a:lnTo>
                <a:lnTo>
                  <a:pt x="1226459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91680" y="421341"/>
            <a:ext cx="1059019" cy="1059019"/>
          </a:xfrm>
          <a:custGeom>
            <a:avLst/>
            <a:gdLst/>
            <a:ahLst/>
            <a:cxnLst/>
            <a:rect l="l" t="t" r="r" b="b"/>
            <a:pathLst>
              <a:path w="1059019" h="1059019">
                <a:moveTo>
                  <a:pt x="0" y="0"/>
                </a:moveTo>
                <a:lnTo>
                  <a:pt x="1059019" y="0"/>
                </a:lnTo>
                <a:lnTo>
                  <a:pt x="1059019" y="1059018"/>
                </a:lnTo>
                <a:lnTo>
                  <a:pt x="0" y="1059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250699" y="513204"/>
            <a:ext cx="5790084" cy="78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5"/>
              </a:lnSpc>
              <a:spcBef>
                <a:spcPct val="0"/>
              </a:spcBef>
            </a:pPr>
            <a:r>
              <a:rPr lang="en-US" sz="4539">
                <a:solidFill>
                  <a:srgbClr val="3A577B"/>
                </a:solidFill>
                <a:latin typeface="Anton"/>
                <a:ea typeface="Anton"/>
                <a:cs typeface="Anton"/>
                <a:sym typeface="Anton"/>
              </a:rPr>
              <a:t>Switch trong các phòng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-2755063"/>
            <a:ext cx="10508805" cy="4750171"/>
            <a:chOff x="0" y="0"/>
            <a:chExt cx="2767751" cy="12510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7751" cy="1251074"/>
            </a:xfrm>
            <a:custGeom>
              <a:avLst/>
              <a:gdLst/>
              <a:ahLst/>
              <a:cxnLst/>
              <a:rect l="l" t="t" r="r" b="b"/>
              <a:pathLst>
                <a:path w="2767751" h="1251074">
                  <a:moveTo>
                    <a:pt x="37572" y="0"/>
                  </a:moveTo>
                  <a:lnTo>
                    <a:pt x="2730179" y="0"/>
                  </a:lnTo>
                  <a:cubicBezTo>
                    <a:pt x="2750930" y="0"/>
                    <a:pt x="2767751" y="16822"/>
                    <a:pt x="2767751" y="37572"/>
                  </a:cubicBezTo>
                  <a:lnTo>
                    <a:pt x="2767751" y="1213502"/>
                  </a:lnTo>
                  <a:cubicBezTo>
                    <a:pt x="2767751" y="1223467"/>
                    <a:pt x="2763793" y="1233023"/>
                    <a:pt x="2756747" y="1240069"/>
                  </a:cubicBezTo>
                  <a:cubicBezTo>
                    <a:pt x="2749700" y="1247115"/>
                    <a:pt x="2740144" y="1251074"/>
                    <a:pt x="2730179" y="1251074"/>
                  </a:cubicBezTo>
                  <a:lnTo>
                    <a:pt x="37572" y="1251074"/>
                  </a:lnTo>
                  <a:cubicBezTo>
                    <a:pt x="27607" y="1251074"/>
                    <a:pt x="18051" y="1247115"/>
                    <a:pt x="11005" y="1240069"/>
                  </a:cubicBezTo>
                  <a:cubicBezTo>
                    <a:pt x="3958" y="1233023"/>
                    <a:pt x="0" y="1223467"/>
                    <a:pt x="0" y="1213502"/>
                  </a:cubicBezTo>
                  <a:lnTo>
                    <a:pt x="0" y="37572"/>
                  </a:lnTo>
                  <a:cubicBezTo>
                    <a:pt x="0" y="27607"/>
                    <a:pt x="3958" y="18051"/>
                    <a:pt x="11005" y="11005"/>
                  </a:cubicBezTo>
                  <a:cubicBezTo>
                    <a:pt x="18051" y="3958"/>
                    <a:pt x="27607" y="0"/>
                    <a:pt x="3757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67751" cy="1298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12003" y="373716"/>
            <a:ext cx="9215962" cy="126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65"/>
              </a:lnSpc>
              <a:spcBef>
                <a:spcPct val="0"/>
              </a:spcBef>
            </a:pPr>
            <a:r>
              <a:rPr lang="en-US" sz="800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TRIỂN KHAI VÀ CẤU HÌNH</a:t>
            </a:r>
          </a:p>
        </p:txBody>
      </p:sp>
      <p:sp>
        <p:nvSpPr>
          <p:cNvPr id="9" name="Freeform 9"/>
          <p:cNvSpPr/>
          <p:nvPr/>
        </p:nvSpPr>
        <p:spPr>
          <a:xfrm>
            <a:off x="9835621" y="-379978"/>
            <a:ext cx="1011990" cy="1011990"/>
          </a:xfrm>
          <a:custGeom>
            <a:avLst/>
            <a:gdLst/>
            <a:ahLst/>
            <a:cxnLst/>
            <a:rect l="l" t="t" r="r" b="b"/>
            <a:pathLst>
              <a:path w="1011990" h="1011990">
                <a:moveTo>
                  <a:pt x="0" y="0"/>
                </a:moveTo>
                <a:lnTo>
                  <a:pt x="1011991" y="0"/>
                </a:lnTo>
                <a:lnTo>
                  <a:pt x="1011991" y="1011991"/>
                </a:lnTo>
                <a:lnTo>
                  <a:pt x="0" y="10119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560610" y="2389442"/>
            <a:ext cx="21528765" cy="6907259"/>
            <a:chOff x="0" y="0"/>
            <a:chExt cx="5670127" cy="18191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128" cy="1819196"/>
            </a:xfrm>
            <a:custGeom>
              <a:avLst/>
              <a:gdLst/>
              <a:ahLst/>
              <a:cxnLst/>
              <a:rect l="l" t="t" r="r" b="b"/>
              <a:pathLst>
                <a:path w="5670128" h="1819196">
                  <a:moveTo>
                    <a:pt x="5394" y="0"/>
                  </a:moveTo>
                  <a:lnTo>
                    <a:pt x="5664733" y="0"/>
                  </a:lnTo>
                  <a:cubicBezTo>
                    <a:pt x="5667713" y="0"/>
                    <a:pt x="5670128" y="2415"/>
                    <a:pt x="5670128" y="5394"/>
                  </a:cubicBezTo>
                  <a:lnTo>
                    <a:pt x="5670128" y="1813802"/>
                  </a:lnTo>
                  <a:cubicBezTo>
                    <a:pt x="5670128" y="1815232"/>
                    <a:pt x="5669559" y="1816604"/>
                    <a:pt x="5668548" y="1817616"/>
                  </a:cubicBezTo>
                  <a:cubicBezTo>
                    <a:pt x="5667536" y="1818627"/>
                    <a:pt x="5666164" y="1819196"/>
                    <a:pt x="5664733" y="1819196"/>
                  </a:cubicBezTo>
                  <a:lnTo>
                    <a:pt x="5394" y="1819196"/>
                  </a:lnTo>
                  <a:cubicBezTo>
                    <a:pt x="2415" y="1819196"/>
                    <a:pt x="0" y="1816781"/>
                    <a:pt x="0" y="1813802"/>
                  </a:cubicBezTo>
                  <a:lnTo>
                    <a:pt x="0" y="5394"/>
                  </a:lnTo>
                  <a:cubicBezTo>
                    <a:pt x="0" y="2415"/>
                    <a:pt x="2415" y="0"/>
                    <a:pt x="5394" y="0"/>
                  </a:cubicBezTo>
                  <a:close/>
                </a:path>
              </a:pathLst>
            </a:custGeom>
            <a:solidFill>
              <a:srgbClr val="E1EDFC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670127" cy="1866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00272" y="2429084"/>
            <a:ext cx="5430030" cy="843658"/>
            <a:chOff x="0" y="0"/>
            <a:chExt cx="1430131" cy="2221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30131" cy="222198"/>
            </a:xfrm>
            <a:custGeom>
              <a:avLst/>
              <a:gdLst/>
              <a:ahLst/>
              <a:cxnLst/>
              <a:rect l="l" t="t" r="r" b="b"/>
              <a:pathLst>
                <a:path w="1430131" h="222198">
                  <a:moveTo>
                    <a:pt x="72714" y="0"/>
                  </a:moveTo>
                  <a:lnTo>
                    <a:pt x="1357418" y="0"/>
                  </a:lnTo>
                  <a:cubicBezTo>
                    <a:pt x="1397576" y="0"/>
                    <a:pt x="1430131" y="32555"/>
                    <a:pt x="1430131" y="72714"/>
                  </a:cubicBezTo>
                  <a:lnTo>
                    <a:pt x="1430131" y="149484"/>
                  </a:lnTo>
                  <a:cubicBezTo>
                    <a:pt x="1430131" y="189643"/>
                    <a:pt x="1397576" y="222198"/>
                    <a:pt x="1357418" y="222198"/>
                  </a:cubicBezTo>
                  <a:lnTo>
                    <a:pt x="72714" y="222198"/>
                  </a:lnTo>
                  <a:cubicBezTo>
                    <a:pt x="32555" y="222198"/>
                    <a:pt x="0" y="189643"/>
                    <a:pt x="0" y="149484"/>
                  </a:cubicBezTo>
                  <a:lnTo>
                    <a:pt x="0" y="72714"/>
                  </a:lnTo>
                  <a:cubicBezTo>
                    <a:pt x="0" y="32555"/>
                    <a:pt x="32555" y="0"/>
                    <a:pt x="7271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430131" cy="269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664978" y="2582870"/>
            <a:ext cx="4643715" cy="497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Switch phòng Máy Tính 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86694" y="8224986"/>
            <a:ext cx="5117079" cy="67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VTP Client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00272" y="8224986"/>
            <a:ext cx="4348639" cy="67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các cổng</a:t>
            </a:r>
          </a:p>
        </p:txBody>
      </p:sp>
      <p:sp>
        <p:nvSpPr>
          <p:cNvPr id="19" name="Freeform 19"/>
          <p:cNvSpPr/>
          <p:nvPr/>
        </p:nvSpPr>
        <p:spPr>
          <a:xfrm>
            <a:off x="389609" y="4537604"/>
            <a:ext cx="10511248" cy="3029354"/>
          </a:xfrm>
          <a:custGeom>
            <a:avLst/>
            <a:gdLst/>
            <a:ahLst/>
            <a:cxnLst/>
            <a:rect l="l" t="t" r="r" b="b"/>
            <a:pathLst>
              <a:path w="10511248" h="3029354">
                <a:moveTo>
                  <a:pt x="0" y="0"/>
                </a:moveTo>
                <a:lnTo>
                  <a:pt x="10511248" y="0"/>
                </a:lnTo>
                <a:lnTo>
                  <a:pt x="10511248" y="3029354"/>
                </a:lnTo>
                <a:lnTo>
                  <a:pt x="0" y="3029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316119" y="3714989"/>
            <a:ext cx="6116946" cy="4351413"/>
          </a:xfrm>
          <a:custGeom>
            <a:avLst/>
            <a:gdLst/>
            <a:ahLst/>
            <a:cxnLst/>
            <a:rect l="l" t="t" r="r" b="b"/>
            <a:pathLst>
              <a:path w="6116946" h="4351413">
                <a:moveTo>
                  <a:pt x="0" y="0"/>
                </a:moveTo>
                <a:lnTo>
                  <a:pt x="6116946" y="0"/>
                </a:lnTo>
                <a:lnTo>
                  <a:pt x="6116946" y="4351414"/>
                </a:lnTo>
                <a:lnTo>
                  <a:pt x="0" y="43514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35721" y="9457032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59" y="0"/>
                </a:lnTo>
                <a:lnTo>
                  <a:pt x="1226459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2126" y="499191"/>
            <a:ext cx="1059019" cy="1059019"/>
          </a:xfrm>
          <a:custGeom>
            <a:avLst/>
            <a:gdLst/>
            <a:ahLst/>
            <a:cxnLst/>
            <a:rect l="l" t="t" r="r" b="b"/>
            <a:pathLst>
              <a:path w="1059019" h="1059019">
                <a:moveTo>
                  <a:pt x="0" y="0"/>
                </a:moveTo>
                <a:lnTo>
                  <a:pt x="1059019" y="0"/>
                </a:lnTo>
                <a:lnTo>
                  <a:pt x="1059019" y="1059018"/>
                </a:lnTo>
                <a:lnTo>
                  <a:pt x="0" y="1059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81145" y="591054"/>
            <a:ext cx="5790084" cy="78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5"/>
              </a:lnSpc>
              <a:spcBef>
                <a:spcPct val="0"/>
              </a:spcBef>
            </a:pPr>
            <a:r>
              <a:rPr lang="en-US" sz="4539">
                <a:solidFill>
                  <a:srgbClr val="3A577B"/>
                </a:solidFill>
                <a:latin typeface="Anton"/>
                <a:ea typeface="Anton"/>
                <a:cs typeface="Anton"/>
                <a:sym typeface="Anton"/>
              </a:rPr>
              <a:t>Switch trong các phòng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779195" y="-2755063"/>
            <a:ext cx="10508805" cy="4750171"/>
            <a:chOff x="0" y="0"/>
            <a:chExt cx="2767751" cy="12510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7751" cy="1251074"/>
            </a:xfrm>
            <a:custGeom>
              <a:avLst/>
              <a:gdLst/>
              <a:ahLst/>
              <a:cxnLst/>
              <a:rect l="l" t="t" r="r" b="b"/>
              <a:pathLst>
                <a:path w="2767751" h="1251074">
                  <a:moveTo>
                    <a:pt x="37572" y="0"/>
                  </a:moveTo>
                  <a:lnTo>
                    <a:pt x="2730179" y="0"/>
                  </a:lnTo>
                  <a:cubicBezTo>
                    <a:pt x="2750930" y="0"/>
                    <a:pt x="2767751" y="16822"/>
                    <a:pt x="2767751" y="37572"/>
                  </a:cubicBezTo>
                  <a:lnTo>
                    <a:pt x="2767751" y="1213502"/>
                  </a:lnTo>
                  <a:cubicBezTo>
                    <a:pt x="2767751" y="1223467"/>
                    <a:pt x="2763793" y="1233023"/>
                    <a:pt x="2756747" y="1240069"/>
                  </a:cubicBezTo>
                  <a:cubicBezTo>
                    <a:pt x="2749700" y="1247115"/>
                    <a:pt x="2740144" y="1251074"/>
                    <a:pt x="2730179" y="1251074"/>
                  </a:cubicBezTo>
                  <a:lnTo>
                    <a:pt x="37572" y="1251074"/>
                  </a:lnTo>
                  <a:cubicBezTo>
                    <a:pt x="27607" y="1251074"/>
                    <a:pt x="18051" y="1247115"/>
                    <a:pt x="11005" y="1240069"/>
                  </a:cubicBezTo>
                  <a:cubicBezTo>
                    <a:pt x="3958" y="1233023"/>
                    <a:pt x="0" y="1223467"/>
                    <a:pt x="0" y="1213502"/>
                  </a:cubicBezTo>
                  <a:lnTo>
                    <a:pt x="0" y="37572"/>
                  </a:lnTo>
                  <a:cubicBezTo>
                    <a:pt x="0" y="27607"/>
                    <a:pt x="3958" y="18051"/>
                    <a:pt x="11005" y="11005"/>
                  </a:cubicBezTo>
                  <a:cubicBezTo>
                    <a:pt x="18051" y="3958"/>
                    <a:pt x="27607" y="0"/>
                    <a:pt x="3757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67751" cy="1298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765455" y="422595"/>
            <a:ext cx="9215962" cy="126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65"/>
              </a:lnSpc>
              <a:spcBef>
                <a:spcPct val="0"/>
              </a:spcBef>
            </a:pPr>
            <a:r>
              <a:rPr lang="en-US" sz="800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TRIỂN KHAI VÀ CẤU HÌNH</a:t>
            </a:r>
          </a:p>
        </p:txBody>
      </p:sp>
      <p:sp>
        <p:nvSpPr>
          <p:cNvPr id="9" name="Freeform 9"/>
          <p:cNvSpPr/>
          <p:nvPr/>
        </p:nvSpPr>
        <p:spPr>
          <a:xfrm>
            <a:off x="7273200" y="-210382"/>
            <a:ext cx="1011990" cy="1011990"/>
          </a:xfrm>
          <a:custGeom>
            <a:avLst/>
            <a:gdLst/>
            <a:ahLst/>
            <a:cxnLst/>
            <a:rect l="l" t="t" r="r" b="b"/>
            <a:pathLst>
              <a:path w="1011990" h="1011990">
                <a:moveTo>
                  <a:pt x="0" y="0"/>
                </a:moveTo>
                <a:lnTo>
                  <a:pt x="1011990" y="0"/>
                </a:lnTo>
                <a:lnTo>
                  <a:pt x="1011990" y="1011990"/>
                </a:lnTo>
                <a:lnTo>
                  <a:pt x="0" y="10119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479193" y="2272441"/>
            <a:ext cx="21528765" cy="6907259"/>
            <a:chOff x="0" y="0"/>
            <a:chExt cx="5670127" cy="18191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128" cy="1819196"/>
            </a:xfrm>
            <a:custGeom>
              <a:avLst/>
              <a:gdLst/>
              <a:ahLst/>
              <a:cxnLst/>
              <a:rect l="l" t="t" r="r" b="b"/>
              <a:pathLst>
                <a:path w="5670128" h="1819196">
                  <a:moveTo>
                    <a:pt x="5394" y="0"/>
                  </a:moveTo>
                  <a:lnTo>
                    <a:pt x="5664733" y="0"/>
                  </a:lnTo>
                  <a:cubicBezTo>
                    <a:pt x="5667713" y="0"/>
                    <a:pt x="5670128" y="2415"/>
                    <a:pt x="5670128" y="5394"/>
                  </a:cubicBezTo>
                  <a:lnTo>
                    <a:pt x="5670128" y="1813802"/>
                  </a:lnTo>
                  <a:cubicBezTo>
                    <a:pt x="5670128" y="1815232"/>
                    <a:pt x="5669559" y="1816604"/>
                    <a:pt x="5668548" y="1817616"/>
                  </a:cubicBezTo>
                  <a:cubicBezTo>
                    <a:pt x="5667536" y="1818627"/>
                    <a:pt x="5666164" y="1819196"/>
                    <a:pt x="5664733" y="1819196"/>
                  </a:cubicBezTo>
                  <a:lnTo>
                    <a:pt x="5394" y="1819196"/>
                  </a:lnTo>
                  <a:cubicBezTo>
                    <a:pt x="2415" y="1819196"/>
                    <a:pt x="0" y="1816781"/>
                    <a:pt x="0" y="1813802"/>
                  </a:cubicBezTo>
                  <a:lnTo>
                    <a:pt x="0" y="5394"/>
                  </a:lnTo>
                  <a:cubicBezTo>
                    <a:pt x="0" y="2415"/>
                    <a:pt x="2415" y="0"/>
                    <a:pt x="5394" y="0"/>
                  </a:cubicBezTo>
                  <a:close/>
                </a:path>
              </a:pathLst>
            </a:custGeom>
            <a:solidFill>
              <a:srgbClr val="E1EDFC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670127" cy="1866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619537" y="8177624"/>
            <a:ext cx="7366187" cy="67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900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VTP Client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0161" y="8183285"/>
            <a:ext cx="4349139" cy="67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900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các cổng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83060" y="2512137"/>
            <a:ext cx="5430030" cy="843658"/>
            <a:chOff x="0" y="0"/>
            <a:chExt cx="1430131" cy="2221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30131" cy="222198"/>
            </a:xfrm>
            <a:custGeom>
              <a:avLst/>
              <a:gdLst/>
              <a:ahLst/>
              <a:cxnLst/>
              <a:rect l="l" t="t" r="r" b="b"/>
              <a:pathLst>
                <a:path w="1430131" h="222198">
                  <a:moveTo>
                    <a:pt x="72714" y="0"/>
                  </a:moveTo>
                  <a:lnTo>
                    <a:pt x="1357418" y="0"/>
                  </a:lnTo>
                  <a:cubicBezTo>
                    <a:pt x="1397576" y="0"/>
                    <a:pt x="1430131" y="32555"/>
                    <a:pt x="1430131" y="72714"/>
                  </a:cubicBezTo>
                  <a:lnTo>
                    <a:pt x="1430131" y="149484"/>
                  </a:lnTo>
                  <a:cubicBezTo>
                    <a:pt x="1430131" y="189643"/>
                    <a:pt x="1397576" y="222198"/>
                    <a:pt x="1357418" y="222198"/>
                  </a:cubicBezTo>
                  <a:lnTo>
                    <a:pt x="72714" y="222198"/>
                  </a:lnTo>
                  <a:cubicBezTo>
                    <a:pt x="32555" y="222198"/>
                    <a:pt x="0" y="189643"/>
                    <a:pt x="0" y="149484"/>
                  </a:cubicBezTo>
                  <a:lnTo>
                    <a:pt x="0" y="72714"/>
                  </a:lnTo>
                  <a:cubicBezTo>
                    <a:pt x="0" y="32555"/>
                    <a:pt x="32555" y="0"/>
                    <a:pt x="7271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430131" cy="269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76751" y="2685046"/>
            <a:ext cx="4042648" cy="497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Switch phòng Máy Chủ</a:t>
            </a:r>
          </a:p>
        </p:txBody>
      </p:sp>
      <p:sp>
        <p:nvSpPr>
          <p:cNvPr id="19" name="Freeform 19"/>
          <p:cNvSpPr/>
          <p:nvPr/>
        </p:nvSpPr>
        <p:spPr>
          <a:xfrm>
            <a:off x="483060" y="3786658"/>
            <a:ext cx="11455589" cy="3286065"/>
          </a:xfrm>
          <a:custGeom>
            <a:avLst/>
            <a:gdLst/>
            <a:ahLst/>
            <a:cxnLst/>
            <a:rect l="l" t="t" r="r" b="b"/>
            <a:pathLst>
              <a:path w="11455589" h="3286065">
                <a:moveTo>
                  <a:pt x="0" y="0"/>
                </a:moveTo>
                <a:lnTo>
                  <a:pt x="11455589" y="0"/>
                </a:lnTo>
                <a:lnTo>
                  <a:pt x="11455589" y="3286066"/>
                </a:lnTo>
                <a:lnTo>
                  <a:pt x="0" y="32860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0" name="Freeform 20"/>
          <p:cNvSpPr/>
          <p:nvPr/>
        </p:nvSpPr>
        <p:spPr>
          <a:xfrm>
            <a:off x="13033597" y="2571385"/>
            <a:ext cx="4396198" cy="5096333"/>
          </a:xfrm>
          <a:custGeom>
            <a:avLst/>
            <a:gdLst/>
            <a:ahLst/>
            <a:cxnLst/>
            <a:rect l="l" t="t" r="r" b="b"/>
            <a:pathLst>
              <a:path w="4396198" h="5096333">
                <a:moveTo>
                  <a:pt x="0" y="0"/>
                </a:moveTo>
                <a:lnTo>
                  <a:pt x="4396198" y="0"/>
                </a:lnTo>
                <a:lnTo>
                  <a:pt x="4396198" y="5096333"/>
                </a:lnTo>
                <a:lnTo>
                  <a:pt x="0" y="50963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35721" y="9457032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59" y="0"/>
                </a:lnTo>
                <a:lnTo>
                  <a:pt x="1226459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91680" y="421341"/>
            <a:ext cx="1059019" cy="1059019"/>
          </a:xfrm>
          <a:custGeom>
            <a:avLst/>
            <a:gdLst/>
            <a:ahLst/>
            <a:cxnLst/>
            <a:rect l="l" t="t" r="r" b="b"/>
            <a:pathLst>
              <a:path w="1059019" h="1059019">
                <a:moveTo>
                  <a:pt x="0" y="0"/>
                </a:moveTo>
                <a:lnTo>
                  <a:pt x="1059019" y="0"/>
                </a:lnTo>
                <a:lnTo>
                  <a:pt x="1059019" y="1059018"/>
                </a:lnTo>
                <a:lnTo>
                  <a:pt x="0" y="1059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250699" y="513204"/>
            <a:ext cx="5790084" cy="78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5"/>
              </a:lnSpc>
              <a:spcBef>
                <a:spcPct val="0"/>
              </a:spcBef>
            </a:pPr>
            <a:r>
              <a:rPr lang="en-US" sz="4539">
                <a:solidFill>
                  <a:srgbClr val="3A577B"/>
                </a:solidFill>
                <a:latin typeface="Anton"/>
                <a:ea typeface="Anton"/>
                <a:cs typeface="Anton"/>
                <a:sym typeface="Anton"/>
              </a:rPr>
              <a:t>Switch trong các phòng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-2755063"/>
            <a:ext cx="10508805" cy="4750171"/>
            <a:chOff x="0" y="0"/>
            <a:chExt cx="2767751" cy="12510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7751" cy="1251074"/>
            </a:xfrm>
            <a:custGeom>
              <a:avLst/>
              <a:gdLst/>
              <a:ahLst/>
              <a:cxnLst/>
              <a:rect l="l" t="t" r="r" b="b"/>
              <a:pathLst>
                <a:path w="2767751" h="1251074">
                  <a:moveTo>
                    <a:pt x="37572" y="0"/>
                  </a:moveTo>
                  <a:lnTo>
                    <a:pt x="2730179" y="0"/>
                  </a:lnTo>
                  <a:cubicBezTo>
                    <a:pt x="2750930" y="0"/>
                    <a:pt x="2767751" y="16822"/>
                    <a:pt x="2767751" y="37572"/>
                  </a:cubicBezTo>
                  <a:lnTo>
                    <a:pt x="2767751" y="1213502"/>
                  </a:lnTo>
                  <a:cubicBezTo>
                    <a:pt x="2767751" y="1223467"/>
                    <a:pt x="2763793" y="1233023"/>
                    <a:pt x="2756747" y="1240069"/>
                  </a:cubicBezTo>
                  <a:cubicBezTo>
                    <a:pt x="2749700" y="1247115"/>
                    <a:pt x="2740144" y="1251074"/>
                    <a:pt x="2730179" y="1251074"/>
                  </a:cubicBezTo>
                  <a:lnTo>
                    <a:pt x="37572" y="1251074"/>
                  </a:lnTo>
                  <a:cubicBezTo>
                    <a:pt x="27607" y="1251074"/>
                    <a:pt x="18051" y="1247115"/>
                    <a:pt x="11005" y="1240069"/>
                  </a:cubicBezTo>
                  <a:cubicBezTo>
                    <a:pt x="3958" y="1233023"/>
                    <a:pt x="0" y="1223467"/>
                    <a:pt x="0" y="1213502"/>
                  </a:cubicBezTo>
                  <a:lnTo>
                    <a:pt x="0" y="37572"/>
                  </a:lnTo>
                  <a:cubicBezTo>
                    <a:pt x="0" y="27607"/>
                    <a:pt x="3958" y="18051"/>
                    <a:pt x="11005" y="11005"/>
                  </a:cubicBezTo>
                  <a:cubicBezTo>
                    <a:pt x="18051" y="3958"/>
                    <a:pt x="27607" y="0"/>
                    <a:pt x="3757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67751" cy="1298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12003" y="373716"/>
            <a:ext cx="9215962" cy="126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65"/>
              </a:lnSpc>
              <a:spcBef>
                <a:spcPct val="0"/>
              </a:spcBef>
            </a:pPr>
            <a:r>
              <a:rPr lang="en-US" sz="800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TRIỂN KHAI VÀ CẤU HÌNH</a:t>
            </a:r>
          </a:p>
        </p:txBody>
      </p:sp>
      <p:sp>
        <p:nvSpPr>
          <p:cNvPr id="9" name="Freeform 9"/>
          <p:cNvSpPr/>
          <p:nvPr/>
        </p:nvSpPr>
        <p:spPr>
          <a:xfrm>
            <a:off x="9835621" y="-379978"/>
            <a:ext cx="1011990" cy="1011990"/>
          </a:xfrm>
          <a:custGeom>
            <a:avLst/>
            <a:gdLst/>
            <a:ahLst/>
            <a:cxnLst/>
            <a:rect l="l" t="t" r="r" b="b"/>
            <a:pathLst>
              <a:path w="1011990" h="1011990">
                <a:moveTo>
                  <a:pt x="0" y="0"/>
                </a:moveTo>
                <a:lnTo>
                  <a:pt x="1011991" y="0"/>
                </a:lnTo>
                <a:lnTo>
                  <a:pt x="1011991" y="1011991"/>
                </a:lnTo>
                <a:lnTo>
                  <a:pt x="0" y="10119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2560610" y="2351041"/>
            <a:ext cx="21528765" cy="6907259"/>
            <a:chOff x="0" y="0"/>
            <a:chExt cx="5670127" cy="18191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128" cy="1819196"/>
            </a:xfrm>
            <a:custGeom>
              <a:avLst/>
              <a:gdLst/>
              <a:ahLst/>
              <a:cxnLst/>
              <a:rect l="l" t="t" r="r" b="b"/>
              <a:pathLst>
                <a:path w="5670128" h="1819196">
                  <a:moveTo>
                    <a:pt x="5394" y="0"/>
                  </a:moveTo>
                  <a:lnTo>
                    <a:pt x="5664733" y="0"/>
                  </a:lnTo>
                  <a:cubicBezTo>
                    <a:pt x="5667713" y="0"/>
                    <a:pt x="5670128" y="2415"/>
                    <a:pt x="5670128" y="5394"/>
                  </a:cubicBezTo>
                  <a:lnTo>
                    <a:pt x="5670128" y="1813802"/>
                  </a:lnTo>
                  <a:cubicBezTo>
                    <a:pt x="5670128" y="1815232"/>
                    <a:pt x="5669559" y="1816604"/>
                    <a:pt x="5668548" y="1817616"/>
                  </a:cubicBezTo>
                  <a:cubicBezTo>
                    <a:pt x="5667536" y="1818627"/>
                    <a:pt x="5666164" y="1819196"/>
                    <a:pt x="5664733" y="1819196"/>
                  </a:cubicBezTo>
                  <a:lnTo>
                    <a:pt x="5394" y="1819196"/>
                  </a:lnTo>
                  <a:cubicBezTo>
                    <a:pt x="2415" y="1819196"/>
                    <a:pt x="0" y="1816781"/>
                    <a:pt x="0" y="1813802"/>
                  </a:cubicBezTo>
                  <a:lnTo>
                    <a:pt x="0" y="5394"/>
                  </a:lnTo>
                  <a:cubicBezTo>
                    <a:pt x="0" y="2415"/>
                    <a:pt x="2415" y="0"/>
                    <a:pt x="5394" y="0"/>
                  </a:cubicBezTo>
                  <a:close/>
                </a:path>
              </a:pathLst>
            </a:custGeom>
            <a:solidFill>
              <a:srgbClr val="E1EDFC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670127" cy="1866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30725" y="2378180"/>
            <a:ext cx="5430030" cy="843658"/>
            <a:chOff x="0" y="0"/>
            <a:chExt cx="1430131" cy="2221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30131" cy="222198"/>
            </a:xfrm>
            <a:custGeom>
              <a:avLst/>
              <a:gdLst/>
              <a:ahLst/>
              <a:cxnLst/>
              <a:rect l="l" t="t" r="r" b="b"/>
              <a:pathLst>
                <a:path w="1430131" h="222198">
                  <a:moveTo>
                    <a:pt x="72714" y="0"/>
                  </a:moveTo>
                  <a:lnTo>
                    <a:pt x="1357418" y="0"/>
                  </a:lnTo>
                  <a:cubicBezTo>
                    <a:pt x="1397576" y="0"/>
                    <a:pt x="1430131" y="32555"/>
                    <a:pt x="1430131" y="72714"/>
                  </a:cubicBezTo>
                  <a:lnTo>
                    <a:pt x="1430131" y="149484"/>
                  </a:lnTo>
                  <a:cubicBezTo>
                    <a:pt x="1430131" y="189643"/>
                    <a:pt x="1397576" y="222198"/>
                    <a:pt x="1357418" y="222198"/>
                  </a:cubicBezTo>
                  <a:lnTo>
                    <a:pt x="72714" y="222198"/>
                  </a:lnTo>
                  <a:cubicBezTo>
                    <a:pt x="32555" y="222198"/>
                    <a:pt x="0" y="189643"/>
                    <a:pt x="0" y="149484"/>
                  </a:cubicBezTo>
                  <a:lnTo>
                    <a:pt x="0" y="72714"/>
                  </a:lnTo>
                  <a:cubicBezTo>
                    <a:pt x="0" y="32555"/>
                    <a:pt x="32555" y="0"/>
                    <a:pt x="7271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430131" cy="269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030200" y="2552700"/>
            <a:ext cx="4274939" cy="497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Switch phòng Dạy Học 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38264" y="8033807"/>
            <a:ext cx="4846662" cy="67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VTP Client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87082" y="8033807"/>
            <a:ext cx="4348639" cy="67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các cổng</a:t>
            </a:r>
          </a:p>
        </p:txBody>
      </p:sp>
      <p:sp>
        <p:nvSpPr>
          <p:cNvPr id="19" name="Freeform 19"/>
          <p:cNvSpPr/>
          <p:nvPr/>
        </p:nvSpPr>
        <p:spPr>
          <a:xfrm>
            <a:off x="426754" y="4589562"/>
            <a:ext cx="9986461" cy="2916215"/>
          </a:xfrm>
          <a:custGeom>
            <a:avLst/>
            <a:gdLst/>
            <a:ahLst/>
            <a:cxnLst/>
            <a:rect l="l" t="t" r="r" b="b"/>
            <a:pathLst>
              <a:path w="9986461" h="2916215">
                <a:moveTo>
                  <a:pt x="0" y="0"/>
                </a:moveTo>
                <a:lnTo>
                  <a:pt x="9986461" y="0"/>
                </a:lnTo>
                <a:lnTo>
                  <a:pt x="9986461" y="2916214"/>
                </a:lnTo>
                <a:lnTo>
                  <a:pt x="0" y="29162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633096" y="3420570"/>
            <a:ext cx="5256610" cy="4483062"/>
          </a:xfrm>
          <a:custGeom>
            <a:avLst/>
            <a:gdLst/>
            <a:ahLst/>
            <a:cxnLst/>
            <a:rect l="l" t="t" r="r" b="b"/>
            <a:pathLst>
              <a:path w="5256610" h="4483062">
                <a:moveTo>
                  <a:pt x="0" y="0"/>
                </a:moveTo>
                <a:lnTo>
                  <a:pt x="5256610" y="0"/>
                </a:lnTo>
                <a:lnTo>
                  <a:pt x="5256610" y="4483062"/>
                </a:lnTo>
                <a:lnTo>
                  <a:pt x="0" y="44830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953458"/>
            <a:ext cx="18390996" cy="7935416"/>
            <a:chOff x="0" y="0"/>
            <a:chExt cx="4843719" cy="20899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43719" cy="2089986"/>
            </a:xfrm>
            <a:custGeom>
              <a:avLst/>
              <a:gdLst/>
              <a:ahLst/>
              <a:cxnLst/>
              <a:rect l="l" t="t" r="r" b="b"/>
              <a:pathLst>
                <a:path w="4843719" h="2089986">
                  <a:moveTo>
                    <a:pt x="0" y="0"/>
                  </a:moveTo>
                  <a:lnTo>
                    <a:pt x="4843719" y="0"/>
                  </a:lnTo>
                  <a:lnTo>
                    <a:pt x="4843719" y="2089986"/>
                  </a:lnTo>
                  <a:lnTo>
                    <a:pt x="0" y="2089986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43719" cy="2156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6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08395" y="3044916"/>
            <a:ext cx="2822685" cy="1975880"/>
          </a:xfrm>
          <a:custGeom>
            <a:avLst/>
            <a:gdLst/>
            <a:ahLst/>
            <a:cxnLst/>
            <a:rect l="l" t="t" r="r" b="b"/>
            <a:pathLst>
              <a:path w="2822685" h="1975880">
                <a:moveTo>
                  <a:pt x="0" y="0"/>
                </a:moveTo>
                <a:lnTo>
                  <a:pt x="2822685" y="0"/>
                </a:lnTo>
                <a:lnTo>
                  <a:pt x="2822685" y="1975879"/>
                </a:lnTo>
                <a:lnTo>
                  <a:pt x="0" y="1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5400000">
            <a:off x="2628767" y="-4413866"/>
            <a:ext cx="1740794" cy="10568526"/>
            <a:chOff x="0" y="0"/>
            <a:chExt cx="458481" cy="27834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8481" cy="2783480"/>
            </a:xfrm>
            <a:custGeom>
              <a:avLst/>
              <a:gdLst/>
              <a:ahLst/>
              <a:cxnLst/>
              <a:rect l="l" t="t" r="r" b="b"/>
              <a:pathLst>
                <a:path w="458481" h="2783480">
                  <a:moveTo>
                    <a:pt x="229240" y="0"/>
                  </a:moveTo>
                  <a:lnTo>
                    <a:pt x="229240" y="0"/>
                  </a:lnTo>
                  <a:cubicBezTo>
                    <a:pt x="290039" y="0"/>
                    <a:pt x="348347" y="24152"/>
                    <a:pt x="391338" y="67143"/>
                  </a:cubicBezTo>
                  <a:cubicBezTo>
                    <a:pt x="434329" y="110134"/>
                    <a:pt x="458481" y="168442"/>
                    <a:pt x="458481" y="229240"/>
                  </a:cubicBezTo>
                  <a:lnTo>
                    <a:pt x="458481" y="2554239"/>
                  </a:lnTo>
                  <a:cubicBezTo>
                    <a:pt x="458481" y="2615038"/>
                    <a:pt x="434329" y="2673346"/>
                    <a:pt x="391338" y="2716337"/>
                  </a:cubicBezTo>
                  <a:cubicBezTo>
                    <a:pt x="348347" y="2759328"/>
                    <a:pt x="290039" y="2783480"/>
                    <a:pt x="229240" y="2783480"/>
                  </a:cubicBezTo>
                  <a:lnTo>
                    <a:pt x="229240" y="2783480"/>
                  </a:lnTo>
                  <a:cubicBezTo>
                    <a:pt x="168442" y="2783480"/>
                    <a:pt x="110134" y="2759328"/>
                    <a:pt x="67143" y="2716337"/>
                  </a:cubicBezTo>
                  <a:cubicBezTo>
                    <a:pt x="24152" y="2673346"/>
                    <a:pt x="0" y="2615038"/>
                    <a:pt x="0" y="2554239"/>
                  </a:cubicBezTo>
                  <a:lnTo>
                    <a:pt x="0" y="229240"/>
                  </a:lnTo>
                  <a:cubicBezTo>
                    <a:pt x="0" y="168442"/>
                    <a:pt x="24152" y="110134"/>
                    <a:pt x="67143" y="67143"/>
                  </a:cubicBezTo>
                  <a:cubicBezTo>
                    <a:pt x="110134" y="24152"/>
                    <a:pt x="168442" y="0"/>
                    <a:pt x="229240" y="0"/>
                  </a:cubicBezTo>
                  <a:close/>
                </a:path>
              </a:pathLst>
            </a:custGeom>
            <a:solidFill>
              <a:srgbClr val="0E2F5F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58481" cy="2831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2010678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3"/>
                </a:lnTo>
                <a:lnTo>
                  <a:pt x="0" y="70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348510" y="3161085"/>
            <a:ext cx="7487985" cy="3126154"/>
          </a:xfrm>
          <a:custGeom>
            <a:avLst/>
            <a:gdLst/>
            <a:ahLst/>
            <a:cxnLst/>
            <a:rect l="l" t="t" r="r" b="b"/>
            <a:pathLst>
              <a:path w="7487985" h="3126154">
                <a:moveTo>
                  <a:pt x="0" y="0"/>
                </a:moveTo>
                <a:lnTo>
                  <a:pt x="7487985" y="0"/>
                </a:lnTo>
                <a:lnTo>
                  <a:pt x="7487985" y="3126154"/>
                </a:lnTo>
                <a:lnTo>
                  <a:pt x="0" y="3126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6398" y="6896718"/>
            <a:ext cx="7700688" cy="3236678"/>
          </a:xfrm>
          <a:custGeom>
            <a:avLst/>
            <a:gdLst/>
            <a:ahLst/>
            <a:cxnLst/>
            <a:rect l="l" t="t" r="r" b="b"/>
            <a:pathLst>
              <a:path w="7700688" h="3236678">
                <a:moveTo>
                  <a:pt x="0" y="0"/>
                </a:moveTo>
                <a:lnTo>
                  <a:pt x="7700688" y="0"/>
                </a:lnTo>
                <a:lnTo>
                  <a:pt x="7700688" y="3236678"/>
                </a:lnTo>
                <a:lnTo>
                  <a:pt x="0" y="32366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94134" y="6762217"/>
            <a:ext cx="7993866" cy="3371179"/>
          </a:xfrm>
          <a:custGeom>
            <a:avLst/>
            <a:gdLst/>
            <a:ahLst/>
            <a:cxnLst/>
            <a:rect l="l" t="t" r="r" b="b"/>
            <a:pathLst>
              <a:path w="7993866" h="3371179">
                <a:moveTo>
                  <a:pt x="0" y="0"/>
                </a:moveTo>
                <a:lnTo>
                  <a:pt x="7993866" y="0"/>
                </a:lnTo>
                <a:lnTo>
                  <a:pt x="7993866" y="3371179"/>
                </a:lnTo>
                <a:lnTo>
                  <a:pt x="0" y="33711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15073893" y="-4413866"/>
            <a:ext cx="1740794" cy="10568526"/>
            <a:chOff x="0" y="0"/>
            <a:chExt cx="458481" cy="27834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58481" cy="2783480"/>
            </a:xfrm>
            <a:custGeom>
              <a:avLst/>
              <a:gdLst/>
              <a:ahLst/>
              <a:cxnLst/>
              <a:rect l="l" t="t" r="r" b="b"/>
              <a:pathLst>
                <a:path w="458481" h="2783480">
                  <a:moveTo>
                    <a:pt x="229240" y="0"/>
                  </a:moveTo>
                  <a:lnTo>
                    <a:pt x="229240" y="0"/>
                  </a:lnTo>
                  <a:cubicBezTo>
                    <a:pt x="290039" y="0"/>
                    <a:pt x="348347" y="24152"/>
                    <a:pt x="391338" y="67143"/>
                  </a:cubicBezTo>
                  <a:cubicBezTo>
                    <a:pt x="434329" y="110134"/>
                    <a:pt x="458481" y="168442"/>
                    <a:pt x="458481" y="229240"/>
                  </a:cubicBezTo>
                  <a:lnTo>
                    <a:pt x="458481" y="2554239"/>
                  </a:lnTo>
                  <a:cubicBezTo>
                    <a:pt x="458481" y="2615038"/>
                    <a:pt x="434329" y="2673346"/>
                    <a:pt x="391338" y="2716337"/>
                  </a:cubicBezTo>
                  <a:cubicBezTo>
                    <a:pt x="348347" y="2759328"/>
                    <a:pt x="290039" y="2783480"/>
                    <a:pt x="229240" y="2783480"/>
                  </a:cubicBezTo>
                  <a:lnTo>
                    <a:pt x="229240" y="2783480"/>
                  </a:lnTo>
                  <a:cubicBezTo>
                    <a:pt x="168442" y="2783480"/>
                    <a:pt x="110134" y="2759328"/>
                    <a:pt x="67143" y="2716337"/>
                  </a:cubicBezTo>
                  <a:cubicBezTo>
                    <a:pt x="24152" y="2673346"/>
                    <a:pt x="0" y="2615038"/>
                    <a:pt x="0" y="2554239"/>
                  </a:cubicBezTo>
                  <a:lnTo>
                    <a:pt x="0" y="229240"/>
                  </a:lnTo>
                  <a:cubicBezTo>
                    <a:pt x="0" y="168442"/>
                    <a:pt x="24152" y="110134"/>
                    <a:pt x="67143" y="67143"/>
                  </a:cubicBezTo>
                  <a:cubicBezTo>
                    <a:pt x="110134" y="24152"/>
                    <a:pt x="168442" y="0"/>
                    <a:pt x="229240" y="0"/>
                  </a:cubicBezTo>
                  <a:close/>
                </a:path>
              </a:pathLst>
            </a:custGeom>
            <a:solidFill>
              <a:srgbClr val="0E2F5F"/>
            </a:soli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458481" cy="2831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427169" y="220215"/>
            <a:ext cx="2558222" cy="149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64"/>
              </a:lnSpc>
              <a:spcBef>
                <a:spcPct val="0"/>
              </a:spcBef>
            </a:pPr>
            <a:r>
              <a:rPr lang="en-US" sz="9499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 VÀ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77368" y="2481036"/>
            <a:ext cx="4733264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3300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Phòng Ban Giám Hiệu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63716" y="6220564"/>
            <a:ext cx="4880376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3300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Phòng Máy Tính 1_1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3250" y="6276701"/>
            <a:ext cx="4331066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3300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Phòng Thư Viện 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00862" y="2045840"/>
            <a:ext cx="3158310" cy="665701"/>
            <a:chOff x="0" y="0"/>
            <a:chExt cx="831818" cy="17532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31818" cy="175329"/>
            </a:xfrm>
            <a:custGeom>
              <a:avLst/>
              <a:gdLst/>
              <a:ahLst/>
              <a:cxnLst/>
              <a:rect l="l" t="t" r="r" b="b"/>
              <a:pathLst>
                <a:path w="831818" h="175329">
                  <a:moveTo>
                    <a:pt x="87664" y="0"/>
                  </a:moveTo>
                  <a:lnTo>
                    <a:pt x="744154" y="0"/>
                  </a:lnTo>
                  <a:cubicBezTo>
                    <a:pt x="767404" y="0"/>
                    <a:pt x="789702" y="9236"/>
                    <a:pt x="806142" y="25676"/>
                  </a:cubicBezTo>
                  <a:cubicBezTo>
                    <a:pt x="822582" y="42117"/>
                    <a:pt x="831818" y="64414"/>
                    <a:pt x="831818" y="87664"/>
                  </a:cubicBezTo>
                  <a:lnTo>
                    <a:pt x="831818" y="87664"/>
                  </a:lnTo>
                  <a:cubicBezTo>
                    <a:pt x="831818" y="136080"/>
                    <a:pt x="792570" y="175329"/>
                    <a:pt x="744154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31818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22116" y="2045833"/>
            <a:ext cx="2715802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Access Point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37032" y="199886"/>
            <a:ext cx="5574567" cy="1569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72"/>
              </a:lnSpc>
              <a:spcBef>
                <a:spcPct val="0"/>
              </a:spcBef>
            </a:pPr>
            <a:r>
              <a:rPr lang="en-US" sz="98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TRIỂN KHAI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660028" y="120203"/>
            <a:ext cx="5574567" cy="1569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72"/>
              </a:lnSpc>
              <a:spcBef>
                <a:spcPct val="0"/>
              </a:spcBef>
            </a:pPr>
            <a:r>
              <a:rPr lang="en-US" sz="98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CẤU HÌNH</a:t>
            </a:r>
          </a:p>
        </p:txBody>
      </p:sp>
      <p:sp>
        <p:nvSpPr>
          <p:cNvPr id="26" name="Freeform 26"/>
          <p:cNvSpPr/>
          <p:nvPr/>
        </p:nvSpPr>
        <p:spPr>
          <a:xfrm>
            <a:off x="-1244945" y="3044916"/>
            <a:ext cx="2822685" cy="1975880"/>
          </a:xfrm>
          <a:custGeom>
            <a:avLst/>
            <a:gdLst/>
            <a:ahLst/>
            <a:cxnLst/>
            <a:rect l="l" t="t" r="r" b="b"/>
            <a:pathLst>
              <a:path w="2822685" h="1975880">
                <a:moveTo>
                  <a:pt x="0" y="0"/>
                </a:moveTo>
                <a:lnTo>
                  <a:pt x="2822686" y="0"/>
                </a:lnTo>
                <a:lnTo>
                  <a:pt x="2822686" y="1975879"/>
                </a:lnTo>
                <a:lnTo>
                  <a:pt x="0" y="1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2550069">
            <a:off x="2547416" y="4150270"/>
            <a:ext cx="2623512" cy="898839"/>
          </a:xfrm>
          <a:custGeom>
            <a:avLst/>
            <a:gdLst/>
            <a:ahLst/>
            <a:cxnLst/>
            <a:rect l="l" t="t" r="r" b="b"/>
            <a:pathLst>
              <a:path w="2623512" h="898839">
                <a:moveTo>
                  <a:pt x="0" y="0"/>
                </a:moveTo>
                <a:lnTo>
                  <a:pt x="2623512" y="0"/>
                </a:lnTo>
                <a:lnTo>
                  <a:pt x="2623512" y="898839"/>
                </a:lnTo>
                <a:lnTo>
                  <a:pt x="0" y="8988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2997254">
            <a:off x="12979311" y="4226047"/>
            <a:ext cx="2623512" cy="898839"/>
          </a:xfrm>
          <a:custGeom>
            <a:avLst/>
            <a:gdLst/>
            <a:ahLst/>
            <a:cxnLst/>
            <a:rect l="l" t="t" r="r" b="b"/>
            <a:pathLst>
              <a:path w="2623512" h="898839">
                <a:moveTo>
                  <a:pt x="0" y="0"/>
                </a:moveTo>
                <a:lnTo>
                  <a:pt x="2623512" y="0"/>
                </a:lnTo>
                <a:lnTo>
                  <a:pt x="2623512" y="898838"/>
                </a:lnTo>
                <a:lnTo>
                  <a:pt x="0" y="8988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10555754">
            <a:off x="8200286" y="8934975"/>
            <a:ext cx="1887429" cy="646650"/>
          </a:xfrm>
          <a:custGeom>
            <a:avLst/>
            <a:gdLst/>
            <a:ahLst/>
            <a:cxnLst/>
            <a:rect l="l" t="t" r="r" b="b"/>
            <a:pathLst>
              <a:path w="1887429" h="646650">
                <a:moveTo>
                  <a:pt x="0" y="0"/>
                </a:moveTo>
                <a:lnTo>
                  <a:pt x="1887428" y="0"/>
                </a:lnTo>
                <a:lnTo>
                  <a:pt x="1887428" y="646650"/>
                </a:lnTo>
                <a:lnTo>
                  <a:pt x="0" y="6466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67814" y="-1205189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53158" y="1028700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384203" y="0"/>
            <a:ext cx="3903797" cy="10287000"/>
            <a:chOff x="0" y="0"/>
            <a:chExt cx="604800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4800" cy="1593725"/>
            </a:xfrm>
            <a:custGeom>
              <a:avLst/>
              <a:gdLst/>
              <a:ahLst/>
              <a:cxnLst/>
              <a:rect l="l" t="t" r="r" b="b"/>
              <a:pathLst>
                <a:path w="604800" h="1593725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6"/>
              <a:stretch>
                <a:fillRect l="-184233" r="-184233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556233" y="3105359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2"/>
                </a:lnTo>
                <a:lnTo>
                  <a:pt x="0" y="7008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56233" y="6725936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2"/>
                </a:lnTo>
                <a:lnTo>
                  <a:pt x="0" y="7008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54565" y="3969328"/>
            <a:ext cx="10813248" cy="2366083"/>
          </a:xfrm>
          <a:custGeom>
            <a:avLst/>
            <a:gdLst/>
            <a:ahLst/>
            <a:cxnLst/>
            <a:rect l="l" t="t" r="r" b="b"/>
            <a:pathLst>
              <a:path w="10813248" h="2366083">
                <a:moveTo>
                  <a:pt x="0" y="0"/>
                </a:moveTo>
                <a:lnTo>
                  <a:pt x="10813249" y="0"/>
                </a:lnTo>
                <a:lnTo>
                  <a:pt x="10813249" y="2366083"/>
                </a:lnTo>
                <a:lnTo>
                  <a:pt x="0" y="23660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885" b="-88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54565" y="7764161"/>
            <a:ext cx="8136907" cy="2009599"/>
          </a:xfrm>
          <a:custGeom>
            <a:avLst/>
            <a:gdLst/>
            <a:ahLst/>
            <a:cxnLst/>
            <a:rect l="l" t="t" r="r" b="b"/>
            <a:pathLst>
              <a:path w="8136907" h="2009599">
                <a:moveTo>
                  <a:pt x="0" y="0"/>
                </a:moveTo>
                <a:lnTo>
                  <a:pt x="8136907" y="0"/>
                </a:lnTo>
                <a:lnTo>
                  <a:pt x="8136907" y="2009599"/>
                </a:lnTo>
                <a:lnTo>
                  <a:pt x="0" y="20095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47774" y="2002953"/>
            <a:ext cx="4467225" cy="679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5188CC"/>
                </a:solidFill>
                <a:latin typeface="Anton"/>
                <a:ea typeface="Anton"/>
                <a:cs typeface="Anton"/>
                <a:sym typeface="Anton"/>
              </a:rPr>
              <a:t>Cấu hình chi nhánh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7095" y="3192266"/>
            <a:ext cx="9696063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VTP Server ở Multilayer Switch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1399" y="593120"/>
            <a:ext cx="10120469" cy="119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57"/>
              </a:lnSpc>
              <a:spcBef>
                <a:spcPct val="0"/>
              </a:spcBef>
            </a:pPr>
            <a:r>
              <a:rPr lang="en-US" sz="7604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TRIỂN KHAI VÀ CẤU HÌNH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06940" y="6802136"/>
            <a:ext cx="10672678" cy="1190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6"/>
              </a:lnSpc>
              <a:spcBef>
                <a:spcPct val="0"/>
              </a:spcBef>
            </a:pPr>
            <a:r>
              <a:rPr lang="en-US" sz="339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interface FastEthernet0/1 nối với Router</a:t>
            </a:r>
          </a:p>
          <a:p>
            <a:pPr algn="ctr">
              <a:lnSpc>
                <a:spcPts val="4746"/>
              </a:lnSpc>
              <a:spcBef>
                <a:spcPct val="0"/>
              </a:spcBef>
            </a:pPr>
            <a:endParaRPr lang="en-US" sz="3390" b="1">
              <a:solidFill>
                <a:srgbClr val="0E2F5F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2133874" y="7200900"/>
            <a:ext cx="3658431" cy="4114800"/>
          </a:xfrm>
          <a:custGeom>
            <a:avLst/>
            <a:gdLst/>
            <a:ahLst/>
            <a:cxnLst/>
            <a:rect l="l" t="t" r="r" b="b"/>
            <a:pathLst>
              <a:path w="3658431" h="4114800">
                <a:moveTo>
                  <a:pt x="0" y="0"/>
                </a:moveTo>
                <a:lnTo>
                  <a:pt x="3658431" y="0"/>
                </a:lnTo>
                <a:lnTo>
                  <a:pt x="36584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67814" y="-1205189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53158" y="1028700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384203" y="0"/>
            <a:ext cx="3903797" cy="10287000"/>
            <a:chOff x="0" y="0"/>
            <a:chExt cx="604800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4800" cy="1593725"/>
            </a:xfrm>
            <a:custGeom>
              <a:avLst/>
              <a:gdLst/>
              <a:ahLst/>
              <a:cxnLst/>
              <a:rect l="l" t="t" r="r" b="b"/>
              <a:pathLst>
                <a:path w="604800" h="1593725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6"/>
              <a:stretch>
                <a:fillRect l="-184233" r="-184233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54403" y="2816480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2"/>
                </a:lnTo>
                <a:lnTo>
                  <a:pt x="0" y="7008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4403" y="3870609"/>
            <a:ext cx="5865972" cy="5387691"/>
          </a:xfrm>
          <a:custGeom>
            <a:avLst/>
            <a:gdLst/>
            <a:ahLst/>
            <a:cxnLst/>
            <a:rect l="l" t="t" r="r" b="b"/>
            <a:pathLst>
              <a:path w="5865972" h="5387691">
                <a:moveTo>
                  <a:pt x="0" y="0"/>
                </a:moveTo>
                <a:lnTo>
                  <a:pt x="5865972" y="0"/>
                </a:lnTo>
                <a:lnTo>
                  <a:pt x="5865972" y="5387691"/>
                </a:lnTo>
                <a:lnTo>
                  <a:pt x="0" y="53876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81901" y="3517342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2"/>
                </a:lnTo>
                <a:lnTo>
                  <a:pt x="0" y="7008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556762" y="4269965"/>
            <a:ext cx="5291053" cy="6017035"/>
          </a:xfrm>
          <a:custGeom>
            <a:avLst/>
            <a:gdLst/>
            <a:ahLst/>
            <a:cxnLst/>
            <a:rect l="l" t="t" r="r" b="b"/>
            <a:pathLst>
              <a:path w="5291053" h="6017035">
                <a:moveTo>
                  <a:pt x="0" y="0"/>
                </a:moveTo>
                <a:lnTo>
                  <a:pt x="5291053" y="0"/>
                </a:lnTo>
                <a:lnTo>
                  <a:pt x="5291053" y="6017035"/>
                </a:lnTo>
                <a:lnTo>
                  <a:pt x="0" y="60170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76284" y="2805149"/>
            <a:ext cx="9272409" cy="59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6"/>
              </a:lnSpc>
              <a:spcBef>
                <a:spcPct val="0"/>
              </a:spcBef>
            </a:pPr>
            <a:r>
              <a:rPr lang="en-US" sz="339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cổng Trunk ở Multilayer Switch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1399" y="593120"/>
            <a:ext cx="10120469" cy="119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57"/>
              </a:lnSpc>
              <a:spcBef>
                <a:spcPct val="0"/>
              </a:spcBef>
            </a:pPr>
            <a:r>
              <a:rPr lang="en-US" sz="7604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TRIỂN KHAI VÀ CẤU HÌNH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32332" y="3544526"/>
            <a:ext cx="8059826" cy="54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6"/>
              </a:lnSpc>
              <a:spcBef>
                <a:spcPct val="0"/>
              </a:spcBef>
            </a:pPr>
            <a:r>
              <a:rPr lang="en-US" sz="32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Tạo VLAN, gán địa chỉ IP, áp dụng ACL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7774" y="2002953"/>
            <a:ext cx="4422169" cy="679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5188CC"/>
                </a:solidFill>
                <a:latin typeface="Anton"/>
                <a:ea typeface="Anton"/>
                <a:cs typeface="Anton"/>
                <a:sym typeface="Anton"/>
              </a:rPr>
              <a:t>Cấu hình chi nhánh 2</a:t>
            </a: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67814" y="-1205189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53158" y="1028700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384203" y="0"/>
            <a:ext cx="3903797" cy="10287000"/>
            <a:chOff x="0" y="0"/>
            <a:chExt cx="604800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4800" cy="1593725"/>
            </a:xfrm>
            <a:custGeom>
              <a:avLst/>
              <a:gdLst/>
              <a:ahLst/>
              <a:cxnLst/>
              <a:rect l="l" t="t" r="r" b="b"/>
              <a:pathLst>
                <a:path w="604800" h="1593725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6"/>
              <a:stretch>
                <a:fillRect l="-184233" r="-184233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23231" y="4793069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2"/>
                </a:lnTo>
                <a:lnTo>
                  <a:pt x="0" y="7008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159146" y="3128088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2"/>
                </a:lnTo>
                <a:lnTo>
                  <a:pt x="0" y="7008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07139" y="6602359"/>
            <a:ext cx="7091779" cy="1461327"/>
          </a:xfrm>
          <a:custGeom>
            <a:avLst/>
            <a:gdLst/>
            <a:ahLst/>
            <a:cxnLst/>
            <a:rect l="l" t="t" r="r" b="b"/>
            <a:pathLst>
              <a:path w="7091779" h="1461327">
                <a:moveTo>
                  <a:pt x="0" y="0"/>
                </a:moveTo>
                <a:lnTo>
                  <a:pt x="7091779" y="0"/>
                </a:lnTo>
                <a:lnTo>
                  <a:pt x="7091779" y="1461327"/>
                </a:lnTo>
                <a:lnTo>
                  <a:pt x="0" y="14613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51" b="-55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117083" y="4084769"/>
            <a:ext cx="7229019" cy="6041581"/>
          </a:xfrm>
          <a:custGeom>
            <a:avLst/>
            <a:gdLst/>
            <a:ahLst/>
            <a:cxnLst/>
            <a:rect l="l" t="t" r="r" b="b"/>
            <a:pathLst>
              <a:path w="7229019" h="6041581">
                <a:moveTo>
                  <a:pt x="0" y="0"/>
                </a:moveTo>
                <a:lnTo>
                  <a:pt x="7229020" y="0"/>
                </a:lnTo>
                <a:lnTo>
                  <a:pt x="7229020" y="6041581"/>
                </a:lnTo>
                <a:lnTo>
                  <a:pt x="0" y="60415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63062" y="4730945"/>
            <a:ext cx="6244496" cy="1190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6"/>
              </a:lnSpc>
              <a:spcBef>
                <a:spcPct val="0"/>
              </a:spcBef>
            </a:pPr>
            <a:r>
              <a:rPr lang="en-US" sz="339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giao thức định tuyến RIP ở Multilayer Switch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1399" y="593120"/>
            <a:ext cx="10120469" cy="119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57"/>
              </a:lnSpc>
              <a:spcBef>
                <a:spcPct val="0"/>
              </a:spcBef>
            </a:pPr>
            <a:r>
              <a:rPr lang="en-US" sz="7604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TRIỂN KHAI VÀ CẤU HÌNH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11747" y="3128088"/>
            <a:ext cx="7424831" cy="59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6"/>
              </a:lnSpc>
              <a:spcBef>
                <a:spcPct val="0"/>
              </a:spcBef>
            </a:pPr>
            <a:r>
              <a:rPr lang="en-US" sz="339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ACL ở Multilayer Switch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7775" y="2002953"/>
            <a:ext cx="4391025" cy="673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5188CC"/>
                </a:solidFill>
                <a:latin typeface="Anton"/>
                <a:ea typeface="Anton"/>
                <a:cs typeface="Anton"/>
                <a:sym typeface="Anton"/>
              </a:rPr>
              <a:t>Cấu hình chi nhánh 2</a:t>
            </a:r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67814" y="-1205189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53158" y="839156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403253" y="0"/>
            <a:ext cx="3903797" cy="10287000"/>
            <a:chOff x="0" y="0"/>
            <a:chExt cx="604800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4800" cy="1593725"/>
            </a:xfrm>
            <a:custGeom>
              <a:avLst/>
              <a:gdLst/>
              <a:ahLst/>
              <a:cxnLst/>
              <a:rect l="l" t="t" r="r" b="b"/>
              <a:pathLst>
                <a:path w="604800" h="1593725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6"/>
              <a:stretch>
                <a:fillRect l="-184233" r="-184233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028700" y="4628816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3"/>
                </a:lnTo>
                <a:lnTo>
                  <a:pt x="0" y="7008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700222" y="2876365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3"/>
                </a:lnTo>
                <a:lnTo>
                  <a:pt x="0" y="7008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11697" y="5781071"/>
            <a:ext cx="8105606" cy="2094516"/>
          </a:xfrm>
          <a:custGeom>
            <a:avLst/>
            <a:gdLst/>
            <a:ahLst/>
            <a:cxnLst/>
            <a:rect l="l" t="t" r="r" b="b"/>
            <a:pathLst>
              <a:path w="8105606" h="2094516">
                <a:moveTo>
                  <a:pt x="0" y="0"/>
                </a:moveTo>
                <a:lnTo>
                  <a:pt x="8105606" y="0"/>
                </a:lnTo>
                <a:lnTo>
                  <a:pt x="8105606" y="2094516"/>
                </a:lnTo>
                <a:lnTo>
                  <a:pt x="0" y="20945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261501" y="4281744"/>
            <a:ext cx="4609775" cy="5651243"/>
          </a:xfrm>
          <a:custGeom>
            <a:avLst/>
            <a:gdLst/>
            <a:ahLst/>
            <a:cxnLst/>
            <a:rect l="l" t="t" r="r" b="b"/>
            <a:pathLst>
              <a:path w="4609775" h="5651243">
                <a:moveTo>
                  <a:pt x="0" y="0"/>
                </a:moveTo>
                <a:lnTo>
                  <a:pt x="4609775" y="0"/>
                </a:lnTo>
                <a:lnTo>
                  <a:pt x="4609775" y="5651243"/>
                </a:lnTo>
                <a:lnTo>
                  <a:pt x="0" y="5651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47774" y="2002953"/>
            <a:ext cx="5153025" cy="679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u="none" strike="noStrike">
                <a:solidFill>
                  <a:srgbClr val="5188CC"/>
                </a:solidFill>
                <a:latin typeface="Anton"/>
                <a:ea typeface="Anton"/>
                <a:cs typeface="Anton"/>
                <a:sym typeface="Anton"/>
              </a:rPr>
              <a:t>Switch trong các phòng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17822" y="4647916"/>
            <a:ext cx="4237571" cy="58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8"/>
              </a:lnSpc>
              <a:spcBef>
                <a:spcPct val="0"/>
              </a:spcBef>
            </a:pPr>
            <a:r>
              <a:rPr lang="en-US" sz="3391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VTP Client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76167" y="2940059"/>
            <a:ext cx="3780443" cy="59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6"/>
              </a:lnSpc>
              <a:spcBef>
                <a:spcPct val="0"/>
              </a:spcBef>
            </a:pPr>
            <a:r>
              <a:rPr lang="en-US" sz="339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các cổng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8689" y="3246946"/>
            <a:ext cx="4889531" cy="60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9092" lvl="1" indent="-379546" algn="ctr">
              <a:lnSpc>
                <a:spcPts val="4922"/>
              </a:lnSpc>
              <a:spcBef>
                <a:spcPct val="0"/>
              </a:spcBef>
              <a:buAutoNum type="arabicPeriod"/>
            </a:pPr>
            <a:r>
              <a:rPr lang="en-US" sz="3515" b="1" i="1">
                <a:solidFill>
                  <a:srgbClr val="0E2F5F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Switch Văn Phòng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1399" y="593120"/>
            <a:ext cx="10120469" cy="119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57"/>
              </a:lnSpc>
              <a:spcBef>
                <a:spcPct val="0"/>
              </a:spcBef>
            </a:pPr>
            <a:r>
              <a:rPr lang="en-US" sz="7604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TRIỂN KHAI VÀ CẤU HÌNH</a:t>
            </a:r>
          </a:p>
        </p:txBody>
      </p:sp>
      <p:sp>
        <p:nvSpPr>
          <p:cNvPr id="15" name="Freeform 15"/>
          <p:cNvSpPr/>
          <p:nvPr/>
        </p:nvSpPr>
        <p:spPr>
          <a:xfrm rot="-5400000" flipH="1" flipV="1">
            <a:off x="249992" y="8229600"/>
            <a:ext cx="3658431" cy="4114800"/>
          </a:xfrm>
          <a:custGeom>
            <a:avLst/>
            <a:gdLst/>
            <a:ahLst/>
            <a:cxnLst/>
            <a:rect l="l" t="t" r="r" b="b"/>
            <a:pathLst>
              <a:path w="3658431" h="4114800">
                <a:moveTo>
                  <a:pt x="3658432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658432" y="0"/>
                </a:lnTo>
                <a:lnTo>
                  <a:pt x="3658432" y="411480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67814" y="-1205189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53158" y="839156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384203" y="0"/>
            <a:ext cx="3903797" cy="10287000"/>
            <a:chOff x="0" y="0"/>
            <a:chExt cx="604800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4800" cy="1593725"/>
            </a:xfrm>
            <a:custGeom>
              <a:avLst/>
              <a:gdLst/>
              <a:ahLst/>
              <a:cxnLst/>
              <a:rect l="l" t="t" r="r" b="b"/>
              <a:pathLst>
                <a:path w="604800" h="1593725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6"/>
              <a:stretch>
                <a:fillRect l="-184233" r="-184233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flipH="1">
            <a:off x="13062934" y="3360200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700862" y="0"/>
                </a:moveTo>
                <a:lnTo>
                  <a:pt x="0" y="0"/>
                </a:lnTo>
                <a:lnTo>
                  <a:pt x="0" y="700862"/>
                </a:lnTo>
                <a:lnTo>
                  <a:pt x="700862" y="700862"/>
                </a:lnTo>
                <a:lnTo>
                  <a:pt x="70086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0181" y="6449789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2"/>
                </a:lnTo>
                <a:lnTo>
                  <a:pt x="0" y="7008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260841" y="4394437"/>
            <a:ext cx="8152524" cy="2106640"/>
          </a:xfrm>
          <a:custGeom>
            <a:avLst/>
            <a:gdLst/>
            <a:ahLst/>
            <a:cxnLst/>
            <a:rect l="l" t="t" r="r" b="b"/>
            <a:pathLst>
              <a:path w="8152524" h="2106640">
                <a:moveTo>
                  <a:pt x="0" y="0"/>
                </a:moveTo>
                <a:lnTo>
                  <a:pt x="8152524" y="0"/>
                </a:lnTo>
                <a:lnTo>
                  <a:pt x="8152524" y="2106640"/>
                </a:lnTo>
                <a:lnTo>
                  <a:pt x="0" y="21066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71925" y="7317448"/>
            <a:ext cx="6985123" cy="2557630"/>
          </a:xfrm>
          <a:custGeom>
            <a:avLst/>
            <a:gdLst/>
            <a:ahLst/>
            <a:cxnLst/>
            <a:rect l="l" t="t" r="r" b="b"/>
            <a:pathLst>
              <a:path w="6985123" h="2557630">
                <a:moveTo>
                  <a:pt x="0" y="0"/>
                </a:moveTo>
                <a:lnTo>
                  <a:pt x="6985123" y="0"/>
                </a:lnTo>
                <a:lnTo>
                  <a:pt x="6985123" y="2557630"/>
                </a:lnTo>
                <a:lnTo>
                  <a:pt x="0" y="25576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373274" y="3377444"/>
            <a:ext cx="4653660" cy="59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6"/>
              </a:lnSpc>
              <a:spcBef>
                <a:spcPct val="0"/>
              </a:spcBef>
            </a:pPr>
            <a:r>
              <a:rPr lang="en-US" sz="339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VTP Client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2689" y="406468"/>
            <a:ext cx="10120469" cy="119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57"/>
              </a:lnSpc>
              <a:spcBef>
                <a:spcPct val="0"/>
              </a:spcBef>
            </a:pPr>
            <a:r>
              <a:rPr lang="en-US" sz="7604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TRIỂN KHAI VÀ CẤU HÌNH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1925" y="6467033"/>
            <a:ext cx="3780443" cy="59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46"/>
              </a:lnSpc>
              <a:spcBef>
                <a:spcPct val="0"/>
              </a:spcBef>
            </a:pPr>
            <a:r>
              <a:rPr lang="en-US" sz="3390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các cổng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2258" y="3212579"/>
            <a:ext cx="6259461" cy="596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2"/>
              </a:lnSpc>
              <a:spcBef>
                <a:spcPct val="0"/>
              </a:spcBef>
            </a:pPr>
            <a:r>
              <a:rPr lang="en-US" sz="3515" b="1" i="1" u="none" strike="noStrike">
                <a:solidFill>
                  <a:srgbClr val="0E2F5F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2. Switch phòng Thư Viện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7774" y="2002953"/>
            <a:ext cx="5229225" cy="679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u="none" strike="noStrike">
                <a:solidFill>
                  <a:srgbClr val="5188CC"/>
                </a:solidFill>
                <a:latin typeface="Anton"/>
                <a:ea typeface="Anton"/>
                <a:cs typeface="Anton"/>
                <a:sym typeface="Anton"/>
              </a:rPr>
              <a:t>Switch trong các phòng</a:t>
            </a:r>
          </a:p>
        </p:txBody>
      </p:sp>
      <p:sp>
        <p:nvSpPr>
          <p:cNvPr id="15" name="Freeform 15"/>
          <p:cNvSpPr/>
          <p:nvPr/>
        </p:nvSpPr>
        <p:spPr>
          <a:xfrm>
            <a:off x="12133874" y="7200900"/>
            <a:ext cx="3658431" cy="4114800"/>
          </a:xfrm>
          <a:custGeom>
            <a:avLst/>
            <a:gdLst/>
            <a:ahLst/>
            <a:cxnLst/>
            <a:rect l="l" t="t" r="r" b="b"/>
            <a:pathLst>
              <a:path w="3658431" h="4114800">
                <a:moveTo>
                  <a:pt x="0" y="0"/>
                </a:moveTo>
                <a:lnTo>
                  <a:pt x="3658431" y="0"/>
                </a:lnTo>
                <a:lnTo>
                  <a:pt x="36584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848550" y="2782372"/>
            <a:ext cx="4829892" cy="5894830"/>
            <a:chOff x="0" y="0"/>
            <a:chExt cx="1272070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6269695"/>
            <a:ext cx="8730068" cy="3510110"/>
            <a:chOff x="0" y="0"/>
            <a:chExt cx="1352516" cy="5438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52516" cy="543808"/>
            </a:xfrm>
            <a:custGeom>
              <a:avLst/>
              <a:gdLst/>
              <a:ahLst/>
              <a:cxnLst/>
              <a:rect l="l" t="t" r="r" b="b"/>
              <a:pathLst>
                <a:path w="1352516" h="543808">
                  <a:moveTo>
                    <a:pt x="14189" y="0"/>
                  </a:moveTo>
                  <a:lnTo>
                    <a:pt x="1338327" y="0"/>
                  </a:lnTo>
                  <a:cubicBezTo>
                    <a:pt x="1346163" y="0"/>
                    <a:pt x="1352516" y="6353"/>
                    <a:pt x="1352516" y="14189"/>
                  </a:cubicBezTo>
                  <a:lnTo>
                    <a:pt x="1352516" y="529619"/>
                  </a:lnTo>
                  <a:cubicBezTo>
                    <a:pt x="1352516" y="537455"/>
                    <a:pt x="1346163" y="543808"/>
                    <a:pt x="1338327" y="543808"/>
                  </a:cubicBezTo>
                  <a:lnTo>
                    <a:pt x="14189" y="543808"/>
                  </a:lnTo>
                  <a:cubicBezTo>
                    <a:pt x="6353" y="543808"/>
                    <a:pt x="0" y="537455"/>
                    <a:pt x="0" y="529619"/>
                  </a:cubicBezTo>
                  <a:lnTo>
                    <a:pt x="0" y="14189"/>
                  </a:lnTo>
                  <a:cubicBezTo>
                    <a:pt x="0" y="6353"/>
                    <a:pt x="6353" y="0"/>
                    <a:pt x="14189" y="0"/>
                  </a:cubicBezTo>
                  <a:close/>
                </a:path>
              </a:pathLst>
            </a:custGeom>
            <a:blipFill>
              <a:blip r:embed="rId2"/>
              <a:stretch>
                <a:fillRect t="-27877" b="-27877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926695" y="9258300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26695" y="7716887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458888" y="6821244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079232" y="6441587"/>
            <a:ext cx="3845413" cy="3845413"/>
          </a:xfrm>
          <a:custGeom>
            <a:avLst/>
            <a:gdLst/>
            <a:ahLst/>
            <a:cxnLst/>
            <a:rect l="l" t="t" r="r" b="b"/>
            <a:pathLst>
              <a:path w="3845413" h="3845413">
                <a:moveTo>
                  <a:pt x="0" y="0"/>
                </a:moveTo>
                <a:lnTo>
                  <a:pt x="3845413" y="0"/>
                </a:lnTo>
                <a:lnTo>
                  <a:pt x="3845413" y="3845413"/>
                </a:lnTo>
                <a:lnTo>
                  <a:pt x="0" y="38454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69287" y="3589758"/>
            <a:ext cx="13855790" cy="238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Thiết kế mạng cho trường học cần đáp ứng nhu cầu sử dụng, ổn định, có thể mở rộng và phù hợp chi phí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59290" y="933450"/>
            <a:ext cx="6969420" cy="2117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907"/>
              </a:lnSpc>
              <a:spcBef>
                <a:spcPct val="0"/>
              </a:spcBef>
            </a:pPr>
            <a:r>
              <a:rPr lang="en-US" sz="13313" u="none" strike="noStrike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Giới thiệu</a:t>
            </a:r>
          </a:p>
        </p:txBody>
      </p:sp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67814" y="-1205189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53158" y="839156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384203" y="0"/>
            <a:ext cx="3903797" cy="10287000"/>
            <a:chOff x="0" y="0"/>
            <a:chExt cx="604800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4800" cy="1593725"/>
            </a:xfrm>
            <a:custGeom>
              <a:avLst/>
              <a:gdLst/>
              <a:ahLst/>
              <a:cxnLst/>
              <a:rect l="l" t="t" r="r" b="b"/>
              <a:pathLst>
                <a:path w="604800" h="1593725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6"/>
              <a:stretch>
                <a:fillRect l="-184233" r="-184233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flipH="1">
            <a:off x="12729506" y="3476217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700862" y="0"/>
                </a:moveTo>
                <a:lnTo>
                  <a:pt x="0" y="0"/>
                </a:lnTo>
                <a:lnTo>
                  <a:pt x="0" y="700862"/>
                </a:lnTo>
                <a:lnTo>
                  <a:pt x="700862" y="700862"/>
                </a:lnTo>
                <a:lnTo>
                  <a:pt x="70086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1783" y="6055533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2"/>
                </a:lnTo>
                <a:lnTo>
                  <a:pt x="0" y="7008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75737" y="4453304"/>
            <a:ext cx="7810640" cy="1952660"/>
          </a:xfrm>
          <a:custGeom>
            <a:avLst/>
            <a:gdLst/>
            <a:ahLst/>
            <a:cxnLst/>
            <a:rect l="l" t="t" r="r" b="b"/>
            <a:pathLst>
              <a:path w="7810640" h="1952660">
                <a:moveTo>
                  <a:pt x="0" y="0"/>
                </a:moveTo>
                <a:lnTo>
                  <a:pt x="7810640" y="0"/>
                </a:lnTo>
                <a:lnTo>
                  <a:pt x="7810640" y="1952660"/>
                </a:lnTo>
                <a:lnTo>
                  <a:pt x="0" y="19526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6875" y="6975470"/>
            <a:ext cx="5157795" cy="3001526"/>
          </a:xfrm>
          <a:custGeom>
            <a:avLst/>
            <a:gdLst/>
            <a:ahLst/>
            <a:cxnLst/>
            <a:rect l="l" t="t" r="r" b="b"/>
            <a:pathLst>
              <a:path w="5157795" h="3001526">
                <a:moveTo>
                  <a:pt x="0" y="0"/>
                </a:moveTo>
                <a:lnTo>
                  <a:pt x="5157795" y="0"/>
                </a:lnTo>
                <a:lnTo>
                  <a:pt x="5157795" y="3001526"/>
                </a:lnTo>
                <a:lnTo>
                  <a:pt x="0" y="30015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004197" y="3493461"/>
            <a:ext cx="4674002" cy="59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46"/>
              </a:lnSpc>
              <a:spcBef>
                <a:spcPct val="0"/>
              </a:spcBef>
            </a:pPr>
            <a:r>
              <a:rPr lang="en-US" sz="3390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VTP Client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2689" y="406468"/>
            <a:ext cx="10120469" cy="119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57"/>
              </a:lnSpc>
              <a:spcBef>
                <a:spcPct val="0"/>
              </a:spcBef>
            </a:pPr>
            <a:r>
              <a:rPr lang="en-US" sz="7604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TRIỂN KHAI VÀ CẤU HÌNH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3578" y="6072777"/>
            <a:ext cx="3780443" cy="59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46"/>
              </a:lnSpc>
              <a:spcBef>
                <a:spcPct val="0"/>
              </a:spcBef>
            </a:pPr>
            <a:r>
              <a:rPr lang="en-US" sz="3390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các cổng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3807" y="3173195"/>
            <a:ext cx="5773513" cy="596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2"/>
              </a:lnSpc>
              <a:spcBef>
                <a:spcPct val="0"/>
              </a:spcBef>
            </a:pPr>
            <a:r>
              <a:rPr lang="en-US" sz="3515" b="1" i="1">
                <a:solidFill>
                  <a:srgbClr val="0E2F5F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3</a:t>
            </a:r>
            <a:r>
              <a:rPr lang="en-US" sz="3515" b="1" i="1" u="none" strike="noStrike">
                <a:solidFill>
                  <a:srgbClr val="0E2F5F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. Switch phòng Máy Tính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7774" y="2002953"/>
            <a:ext cx="5000625" cy="679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u="none" strike="noStrike">
                <a:solidFill>
                  <a:srgbClr val="5188CC"/>
                </a:solidFill>
                <a:latin typeface="Anton"/>
                <a:ea typeface="Anton"/>
                <a:cs typeface="Anton"/>
                <a:sym typeface="Anton"/>
              </a:rPr>
              <a:t>Switch trong các phòng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601152" y="7200900"/>
            <a:ext cx="3658431" cy="4114800"/>
          </a:xfrm>
          <a:custGeom>
            <a:avLst/>
            <a:gdLst/>
            <a:ahLst/>
            <a:cxnLst/>
            <a:rect l="l" t="t" r="r" b="b"/>
            <a:pathLst>
              <a:path w="3658431" h="4114800">
                <a:moveTo>
                  <a:pt x="0" y="0"/>
                </a:moveTo>
                <a:lnTo>
                  <a:pt x="3658432" y="0"/>
                </a:lnTo>
                <a:lnTo>
                  <a:pt x="3658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67814" y="-1205189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53158" y="839156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384203" y="0"/>
            <a:ext cx="3903797" cy="10287000"/>
            <a:chOff x="0" y="0"/>
            <a:chExt cx="604800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4800" cy="1593725"/>
            </a:xfrm>
            <a:custGeom>
              <a:avLst/>
              <a:gdLst/>
              <a:ahLst/>
              <a:cxnLst/>
              <a:rect l="l" t="t" r="r" b="b"/>
              <a:pathLst>
                <a:path w="604800" h="1593725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6"/>
              <a:stretch>
                <a:fillRect l="-184233" r="-184233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4729895" y="3824711"/>
            <a:ext cx="8828210" cy="2224295"/>
          </a:xfrm>
          <a:custGeom>
            <a:avLst/>
            <a:gdLst/>
            <a:ahLst/>
            <a:cxnLst/>
            <a:rect l="l" t="t" r="r" b="b"/>
            <a:pathLst>
              <a:path w="8828210" h="2224295">
                <a:moveTo>
                  <a:pt x="0" y="0"/>
                </a:moveTo>
                <a:lnTo>
                  <a:pt x="8828210" y="0"/>
                </a:lnTo>
                <a:lnTo>
                  <a:pt x="8828210" y="2224295"/>
                </a:lnTo>
                <a:lnTo>
                  <a:pt x="0" y="22242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3160" y="7018049"/>
            <a:ext cx="4632888" cy="2776763"/>
          </a:xfrm>
          <a:custGeom>
            <a:avLst/>
            <a:gdLst/>
            <a:ahLst/>
            <a:cxnLst/>
            <a:rect l="l" t="t" r="r" b="b"/>
            <a:pathLst>
              <a:path w="4632888" h="2776763">
                <a:moveTo>
                  <a:pt x="0" y="0"/>
                </a:moveTo>
                <a:lnTo>
                  <a:pt x="4632888" y="0"/>
                </a:lnTo>
                <a:lnTo>
                  <a:pt x="4632888" y="2776763"/>
                </a:lnTo>
                <a:lnTo>
                  <a:pt x="0" y="27767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2689" y="406468"/>
            <a:ext cx="10120469" cy="119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57"/>
              </a:lnSpc>
              <a:spcBef>
                <a:spcPct val="0"/>
              </a:spcBef>
            </a:pPr>
            <a:r>
              <a:rPr lang="en-US" sz="7604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TRIỂN KHAI VÀ CẤU HÌNH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8823" y="3218667"/>
            <a:ext cx="6563481" cy="596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2"/>
              </a:lnSpc>
              <a:spcBef>
                <a:spcPct val="0"/>
              </a:spcBef>
            </a:pPr>
            <a:r>
              <a:rPr lang="en-US" sz="3515" b="1" i="1" u="none" strike="noStrike">
                <a:solidFill>
                  <a:srgbClr val="0E2F5F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4. Switch phòng Máy Tính 3</a:t>
            </a:r>
          </a:p>
        </p:txBody>
      </p:sp>
      <p:sp>
        <p:nvSpPr>
          <p:cNvPr id="10" name="Freeform 10"/>
          <p:cNvSpPr/>
          <p:nvPr/>
        </p:nvSpPr>
        <p:spPr>
          <a:xfrm>
            <a:off x="231783" y="6055533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2"/>
                </a:lnTo>
                <a:lnTo>
                  <a:pt x="0" y="7008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03578" y="6072777"/>
            <a:ext cx="3780443" cy="59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46"/>
              </a:lnSpc>
              <a:spcBef>
                <a:spcPct val="0"/>
              </a:spcBef>
            </a:pPr>
            <a:r>
              <a:rPr lang="en-US" sz="3390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các cổng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12857243" y="2805264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700862" y="0"/>
                </a:moveTo>
                <a:lnTo>
                  <a:pt x="0" y="0"/>
                </a:lnTo>
                <a:lnTo>
                  <a:pt x="0" y="700862"/>
                </a:lnTo>
                <a:lnTo>
                  <a:pt x="700862" y="700862"/>
                </a:lnTo>
                <a:lnTo>
                  <a:pt x="70086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131934" y="2822508"/>
            <a:ext cx="4674002" cy="59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46"/>
              </a:lnSpc>
              <a:spcBef>
                <a:spcPct val="0"/>
              </a:spcBef>
            </a:pPr>
            <a:r>
              <a:rPr lang="en-US" sz="3390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VTP Client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7774" y="2002953"/>
            <a:ext cx="5076825" cy="679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u="none" strike="noStrike">
                <a:solidFill>
                  <a:srgbClr val="5188CC"/>
                </a:solidFill>
                <a:latin typeface="Anton"/>
                <a:ea typeface="Anton"/>
                <a:cs typeface="Anton"/>
                <a:sym typeface="Anton"/>
              </a:rPr>
              <a:t>Switch trong các phòng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728889" y="7200900"/>
            <a:ext cx="3658431" cy="4114800"/>
          </a:xfrm>
          <a:custGeom>
            <a:avLst/>
            <a:gdLst/>
            <a:ahLst/>
            <a:cxnLst/>
            <a:rect l="l" t="t" r="r" b="b"/>
            <a:pathLst>
              <a:path w="3658431" h="4114800">
                <a:moveTo>
                  <a:pt x="0" y="0"/>
                </a:moveTo>
                <a:lnTo>
                  <a:pt x="3658431" y="0"/>
                </a:lnTo>
                <a:lnTo>
                  <a:pt x="36584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67814" y="-1205189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53158" y="839156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384203" y="0"/>
            <a:ext cx="3903797" cy="10287000"/>
            <a:chOff x="0" y="0"/>
            <a:chExt cx="604800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4800" cy="1593725"/>
            </a:xfrm>
            <a:custGeom>
              <a:avLst/>
              <a:gdLst/>
              <a:ahLst/>
              <a:cxnLst/>
              <a:rect l="l" t="t" r="r" b="b"/>
              <a:pathLst>
                <a:path w="604800" h="1593725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6"/>
              <a:stretch>
                <a:fillRect l="-184233" r="-184233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2210582" y="5539503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2"/>
                </a:lnTo>
                <a:lnTo>
                  <a:pt x="0" y="7008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45239" y="4364279"/>
            <a:ext cx="8199404" cy="2041684"/>
          </a:xfrm>
          <a:custGeom>
            <a:avLst/>
            <a:gdLst/>
            <a:ahLst/>
            <a:cxnLst/>
            <a:rect l="l" t="t" r="r" b="b"/>
            <a:pathLst>
              <a:path w="8199404" h="2041684">
                <a:moveTo>
                  <a:pt x="0" y="0"/>
                </a:moveTo>
                <a:lnTo>
                  <a:pt x="8199404" y="0"/>
                </a:lnTo>
                <a:lnTo>
                  <a:pt x="8199404" y="2041685"/>
                </a:lnTo>
                <a:lnTo>
                  <a:pt x="0" y="20416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4196" y="6784491"/>
            <a:ext cx="5256442" cy="3358749"/>
          </a:xfrm>
          <a:custGeom>
            <a:avLst/>
            <a:gdLst/>
            <a:ahLst/>
            <a:cxnLst/>
            <a:rect l="l" t="t" r="r" b="b"/>
            <a:pathLst>
              <a:path w="5256442" h="3358749">
                <a:moveTo>
                  <a:pt x="0" y="0"/>
                </a:moveTo>
                <a:lnTo>
                  <a:pt x="5256443" y="0"/>
                </a:lnTo>
                <a:lnTo>
                  <a:pt x="5256443" y="3358749"/>
                </a:lnTo>
                <a:lnTo>
                  <a:pt x="0" y="33587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32689" y="406468"/>
            <a:ext cx="10120469" cy="119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57"/>
              </a:lnSpc>
              <a:spcBef>
                <a:spcPct val="0"/>
              </a:spcBef>
            </a:pPr>
            <a:r>
              <a:rPr lang="en-US" sz="7604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TRIỂN KHAI VÀ CẤU HÌNH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6948" y="3218667"/>
            <a:ext cx="5858675" cy="596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2"/>
              </a:lnSpc>
              <a:spcBef>
                <a:spcPct val="0"/>
              </a:spcBef>
            </a:pPr>
            <a:r>
              <a:rPr lang="en-US" sz="3515" b="1" i="1">
                <a:solidFill>
                  <a:srgbClr val="0E2F5F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5</a:t>
            </a:r>
            <a:r>
              <a:rPr lang="en-US" sz="3515" b="1" i="1" u="none" strike="noStrike">
                <a:solidFill>
                  <a:srgbClr val="0E2F5F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. Switch phòng Dạy Học 2</a:t>
            </a:r>
          </a:p>
        </p:txBody>
      </p:sp>
      <p:sp>
        <p:nvSpPr>
          <p:cNvPr id="11" name="Freeform 11"/>
          <p:cNvSpPr/>
          <p:nvPr/>
        </p:nvSpPr>
        <p:spPr>
          <a:xfrm>
            <a:off x="231783" y="6055533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2"/>
                </a:lnTo>
                <a:lnTo>
                  <a:pt x="0" y="7008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03578" y="6072777"/>
            <a:ext cx="3780443" cy="59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46"/>
              </a:lnSpc>
              <a:spcBef>
                <a:spcPct val="0"/>
              </a:spcBef>
            </a:pPr>
            <a:r>
              <a:rPr lang="en-US" sz="3390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các cổng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12729506" y="3476217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700862" y="0"/>
                </a:moveTo>
                <a:lnTo>
                  <a:pt x="0" y="0"/>
                </a:lnTo>
                <a:lnTo>
                  <a:pt x="0" y="700862"/>
                </a:lnTo>
                <a:lnTo>
                  <a:pt x="700862" y="700862"/>
                </a:lnTo>
                <a:lnTo>
                  <a:pt x="70086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004197" y="3493461"/>
            <a:ext cx="4674002" cy="59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46"/>
              </a:lnSpc>
              <a:spcBef>
                <a:spcPct val="0"/>
              </a:spcBef>
            </a:pPr>
            <a:r>
              <a:rPr lang="en-US" sz="3390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Cấu hình VTP Client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7775" y="2002953"/>
            <a:ext cx="5207848" cy="679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u="none" strike="noStrike">
                <a:solidFill>
                  <a:srgbClr val="5188CC"/>
                </a:solidFill>
                <a:latin typeface="Anton"/>
                <a:ea typeface="Anton"/>
                <a:cs typeface="Anton"/>
                <a:sym typeface="Anton"/>
              </a:rPr>
              <a:t>Switch trong các phòng</a:t>
            </a:r>
          </a:p>
        </p:txBody>
      </p:sp>
      <p:sp>
        <p:nvSpPr>
          <p:cNvPr id="16" name="Freeform 16"/>
          <p:cNvSpPr/>
          <p:nvPr/>
        </p:nvSpPr>
        <p:spPr>
          <a:xfrm>
            <a:off x="12133874" y="7200900"/>
            <a:ext cx="3658431" cy="4114800"/>
          </a:xfrm>
          <a:custGeom>
            <a:avLst/>
            <a:gdLst/>
            <a:ahLst/>
            <a:cxnLst/>
            <a:rect l="l" t="t" r="r" b="b"/>
            <a:pathLst>
              <a:path w="3658431" h="4114800">
                <a:moveTo>
                  <a:pt x="0" y="0"/>
                </a:moveTo>
                <a:lnTo>
                  <a:pt x="3658431" y="0"/>
                </a:lnTo>
                <a:lnTo>
                  <a:pt x="36584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22" y="1917947"/>
            <a:ext cx="18390996" cy="7935416"/>
            <a:chOff x="0" y="0"/>
            <a:chExt cx="4843719" cy="20899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43719" cy="2089986"/>
            </a:xfrm>
            <a:custGeom>
              <a:avLst/>
              <a:gdLst/>
              <a:ahLst/>
              <a:cxnLst/>
              <a:rect l="l" t="t" r="r" b="b"/>
              <a:pathLst>
                <a:path w="4843719" h="2089986">
                  <a:moveTo>
                    <a:pt x="0" y="0"/>
                  </a:moveTo>
                  <a:lnTo>
                    <a:pt x="4843719" y="0"/>
                  </a:lnTo>
                  <a:lnTo>
                    <a:pt x="4843719" y="2089986"/>
                  </a:lnTo>
                  <a:lnTo>
                    <a:pt x="0" y="2089986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43719" cy="2137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08395" y="3044916"/>
            <a:ext cx="2822685" cy="1975880"/>
          </a:xfrm>
          <a:custGeom>
            <a:avLst/>
            <a:gdLst/>
            <a:ahLst/>
            <a:cxnLst/>
            <a:rect l="l" t="t" r="r" b="b"/>
            <a:pathLst>
              <a:path w="2822685" h="1975880">
                <a:moveTo>
                  <a:pt x="0" y="0"/>
                </a:moveTo>
                <a:lnTo>
                  <a:pt x="2822685" y="0"/>
                </a:lnTo>
                <a:lnTo>
                  <a:pt x="2822685" y="1975879"/>
                </a:lnTo>
                <a:lnTo>
                  <a:pt x="0" y="1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5400000">
            <a:off x="2628767" y="-4404480"/>
            <a:ext cx="1740794" cy="10568526"/>
            <a:chOff x="0" y="0"/>
            <a:chExt cx="458481" cy="27834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8481" cy="2783480"/>
            </a:xfrm>
            <a:custGeom>
              <a:avLst/>
              <a:gdLst/>
              <a:ahLst/>
              <a:cxnLst/>
              <a:rect l="l" t="t" r="r" b="b"/>
              <a:pathLst>
                <a:path w="458481" h="2783480">
                  <a:moveTo>
                    <a:pt x="229240" y="0"/>
                  </a:moveTo>
                  <a:lnTo>
                    <a:pt x="229240" y="0"/>
                  </a:lnTo>
                  <a:cubicBezTo>
                    <a:pt x="290039" y="0"/>
                    <a:pt x="348347" y="24152"/>
                    <a:pt x="391338" y="67143"/>
                  </a:cubicBezTo>
                  <a:cubicBezTo>
                    <a:pt x="434329" y="110134"/>
                    <a:pt x="458481" y="168442"/>
                    <a:pt x="458481" y="229240"/>
                  </a:cubicBezTo>
                  <a:lnTo>
                    <a:pt x="458481" y="2554239"/>
                  </a:lnTo>
                  <a:cubicBezTo>
                    <a:pt x="458481" y="2615038"/>
                    <a:pt x="434329" y="2673346"/>
                    <a:pt x="391338" y="2716337"/>
                  </a:cubicBezTo>
                  <a:cubicBezTo>
                    <a:pt x="348347" y="2759328"/>
                    <a:pt x="290039" y="2783480"/>
                    <a:pt x="229240" y="2783480"/>
                  </a:cubicBezTo>
                  <a:lnTo>
                    <a:pt x="229240" y="2783480"/>
                  </a:lnTo>
                  <a:cubicBezTo>
                    <a:pt x="168442" y="2783480"/>
                    <a:pt x="110134" y="2759328"/>
                    <a:pt x="67143" y="2716337"/>
                  </a:cubicBezTo>
                  <a:cubicBezTo>
                    <a:pt x="24152" y="2673346"/>
                    <a:pt x="0" y="2615038"/>
                    <a:pt x="0" y="2554239"/>
                  </a:cubicBezTo>
                  <a:lnTo>
                    <a:pt x="0" y="229240"/>
                  </a:lnTo>
                  <a:cubicBezTo>
                    <a:pt x="0" y="168442"/>
                    <a:pt x="24152" y="110134"/>
                    <a:pt x="67143" y="67143"/>
                  </a:cubicBezTo>
                  <a:cubicBezTo>
                    <a:pt x="110134" y="24152"/>
                    <a:pt x="168442" y="0"/>
                    <a:pt x="229240" y="0"/>
                  </a:cubicBezTo>
                  <a:close/>
                </a:path>
              </a:pathLst>
            </a:custGeom>
            <a:solidFill>
              <a:srgbClr val="0E2F5F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58481" cy="2831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2010678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3"/>
                </a:lnTo>
                <a:lnTo>
                  <a:pt x="0" y="70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5400000">
            <a:off x="15073893" y="-4413866"/>
            <a:ext cx="1740794" cy="10568526"/>
            <a:chOff x="0" y="0"/>
            <a:chExt cx="458481" cy="27834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481" cy="2783480"/>
            </a:xfrm>
            <a:custGeom>
              <a:avLst/>
              <a:gdLst/>
              <a:ahLst/>
              <a:cxnLst/>
              <a:rect l="l" t="t" r="r" b="b"/>
              <a:pathLst>
                <a:path w="458481" h="2783480">
                  <a:moveTo>
                    <a:pt x="229240" y="0"/>
                  </a:moveTo>
                  <a:lnTo>
                    <a:pt x="229240" y="0"/>
                  </a:lnTo>
                  <a:cubicBezTo>
                    <a:pt x="290039" y="0"/>
                    <a:pt x="348347" y="24152"/>
                    <a:pt x="391338" y="67143"/>
                  </a:cubicBezTo>
                  <a:cubicBezTo>
                    <a:pt x="434329" y="110134"/>
                    <a:pt x="458481" y="168442"/>
                    <a:pt x="458481" y="229240"/>
                  </a:cubicBezTo>
                  <a:lnTo>
                    <a:pt x="458481" y="2554239"/>
                  </a:lnTo>
                  <a:cubicBezTo>
                    <a:pt x="458481" y="2615038"/>
                    <a:pt x="434329" y="2673346"/>
                    <a:pt x="391338" y="2716337"/>
                  </a:cubicBezTo>
                  <a:cubicBezTo>
                    <a:pt x="348347" y="2759328"/>
                    <a:pt x="290039" y="2783480"/>
                    <a:pt x="229240" y="2783480"/>
                  </a:cubicBezTo>
                  <a:lnTo>
                    <a:pt x="229240" y="2783480"/>
                  </a:lnTo>
                  <a:cubicBezTo>
                    <a:pt x="168442" y="2783480"/>
                    <a:pt x="110134" y="2759328"/>
                    <a:pt x="67143" y="2716337"/>
                  </a:cubicBezTo>
                  <a:cubicBezTo>
                    <a:pt x="24152" y="2673346"/>
                    <a:pt x="0" y="2615038"/>
                    <a:pt x="0" y="2554239"/>
                  </a:cubicBezTo>
                  <a:lnTo>
                    <a:pt x="0" y="229240"/>
                  </a:lnTo>
                  <a:cubicBezTo>
                    <a:pt x="0" y="168442"/>
                    <a:pt x="24152" y="110134"/>
                    <a:pt x="67143" y="67143"/>
                  </a:cubicBezTo>
                  <a:cubicBezTo>
                    <a:pt x="110134" y="24152"/>
                    <a:pt x="168442" y="0"/>
                    <a:pt x="229240" y="0"/>
                  </a:cubicBezTo>
                  <a:close/>
                </a:path>
              </a:pathLst>
            </a:custGeom>
            <a:solidFill>
              <a:srgbClr val="0E2F5F"/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58481" cy="2831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427169" y="220215"/>
            <a:ext cx="2558222" cy="149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64"/>
              </a:lnSpc>
              <a:spcBef>
                <a:spcPct val="0"/>
              </a:spcBef>
            </a:pPr>
            <a:r>
              <a:rPr lang="en-US" sz="9499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 VÀ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24976" y="2493101"/>
            <a:ext cx="3135051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Văn Phòng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96399" y="6110378"/>
            <a:ext cx="4880376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Phòng Máy Tính 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7540" y="6259875"/>
            <a:ext cx="4331066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Phòng Dạy Học 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00862" y="2045840"/>
            <a:ext cx="3158310" cy="665701"/>
            <a:chOff x="0" y="0"/>
            <a:chExt cx="831818" cy="17532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31818" cy="175329"/>
            </a:xfrm>
            <a:custGeom>
              <a:avLst/>
              <a:gdLst/>
              <a:ahLst/>
              <a:cxnLst/>
              <a:rect l="l" t="t" r="r" b="b"/>
              <a:pathLst>
                <a:path w="831818" h="175329">
                  <a:moveTo>
                    <a:pt x="87664" y="0"/>
                  </a:moveTo>
                  <a:lnTo>
                    <a:pt x="744154" y="0"/>
                  </a:lnTo>
                  <a:cubicBezTo>
                    <a:pt x="767404" y="0"/>
                    <a:pt x="789702" y="9236"/>
                    <a:pt x="806142" y="25676"/>
                  </a:cubicBezTo>
                  <a:cubicBezTo>
                    <a:pt x="822582" y="42117"/>
                    <a:pt x="831818" y="64414"/>
                    <a:pt x="831818" y="87664"/>
                  </a:cubicBezTo>
                  <a:lnTo>
                    <a:pt x="831818" y="87664"/>
                  </a:lnTo>
                  <a:cubicBezTo>
                    <a:pt x="831818" y="136080"/>
                    <a:pt x="792570" y="175329"/>
                    <a:pt x="744154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31818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22116" y="2045833"/>
            <a:ext cx="2715802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Access Point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37032" y="199886"/>
            <a:ext cx="5574567" cy="1569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72"/>
              </a:lnSpc>
              <a:spcBef>
                <a:spcPct val="0"/>
              </a:spcBef>
            </a:pPr>
            <a:r>
              <a:rPr lang="en-US" sz="98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TRIỂN KHAI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60028" y="120203"/>
            <a:ext cx="5574567" cy="1569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72"/>
              </a:lnSpc>
              <a:spcBef>
                <a:spcPct val="0"/>
              </a:spcBef>
            </a:pPr>
            <a:r>
              <a:rPr lang="en-US" sz="98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CẤU HÌNH</a:t>
            </a:r>
          </a:p>
        </p:txBody>
      </p:sp>
      <p:sp>
        <p:nvSpPr>
          <p:cNvPr id="23" name="Freeform 23"/>
          <p:cNvSpPr/>
          <p:nvPr/>
        </p:nvSpPr>
        <p:spPr>
          <a:xfrm>
            <a:off x="-1244945" y="3044916"/>
            <a:ext cx="2822685" cy="1975880"/>
          </a:xfrm>
          <a:custGeom>
            <a:avLst/>
            <a:gdLst/>
            <a:ahLst/>
            <a:cxnLst/>
            <a:rect l="l" t="t" r="r" b="b"/>
            <a:pathLst>
              <a:path w="2822685" h="1975880">
                <a:moveTo>
                  <a:pt x="0" y="0"/>
                </a:moveTo>
                <a:lnTo>
                  <a:pt x="2822686" y="0"/>
                </a:lnTo>
                <a:lnTo>
                  <a:pt x="2822686" y="1975879"/>
                </a:lnTo>
                <a:lnTo>
                  <a:pt x="0" y="1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388606" y="2944557"/>
            <a:ext cx="7407793" cy="3186709"/>
          </a:xfrm>
          <a:custGeom>
            <a:avLst/>
            <a:gdLst/>
            <a:ahLst/>
            <a:cxnLst/>
            <a:rect l="l" t="t" r="r" b="b"/>
            <a:pathLst>
              <a:path w="7407793" h="3186709">
                <a:moveTo>
                  <a:pt x="0" y="0"/>
                </a:moveTo>
                <a:lnTo>
                  <a:pt x="7407793" y="0"/>
                </a:lnTo>
                <a:lnTo>
                  <a:pt x="7407793" y="3186709"/>
                </a:lnTo>
                <a:lnTo>
                  <a:pt x="0" y="31867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15422" y="6906303"/>
            <a:ext cx="7749187" cy="3267993"/>
          </a:xfrm>
          <a:custGeom>
            <a:avLst/>
            <a:gdLst/>
            <a:ahLst/>
            <a:cxnLst/>
            <a:rect l="l" t="t" r="r" b="b"/>
            <a:pathLst>
              <a:path w="7749187" h="3267993">
                <a:moveTo>
                  <a:pt x="0" y="0"/>
                </a:moveTo>
                <a:lnTo>
                  <a:pt x="7749187" y="0"/>
                </a:lnTo>
                <a:lnTo>
                  <a:pt x="7749187" y="3267993"/>
                </a:lnTo>
                <a:lnTo>
                  <a:pt x="0" y="32679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505444" y="6906303"/>
            <a:ext cx="7782556" cy="3238158"/>
          </a:xfrm>
          <a:custGeom>
            <a:avLst/>
            <a:gdLst/>
            <a:ahLst/>
            <a:cxnLst/>
            <a:rect l="l" t="t" r="r" b="b"/>
            <a:pathLst>
              <a:path w="7782556" h="3238158">
                <a:moveTo>
                  <a:pt x="0" y="0"/>
                </a:moveTo>
                <a:lnTo>
                  <a:pt x="7782556" y="0"/>
                </a:lnTo>
                <a:lnTo>
                  <a:pt x="7782556" y="3238158"/>
                </a:lnTo>
                <a:lnTo>
                  <a:pt x="0" y="3238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2965330" y="-3596742"/>
            <a:ext cx="1256503" cy="10568526"/>
            <a:chOff x="0" y="0"/>
            <a:chExt cx="330931" cy="2783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931" cy="2783480"/>
            </a:xfrm>
            <a:custGeom>
              <a:avLst/>
              <a:gdLst/>
              <a:ahLst/>
              <a:cxnLst/>
              <a:rect l="l" t="t" r="r" b="b"/>
              <a:pathLst>
                <a:path w="330931" h="2783480">
                  <a:moveTo>
                    <a:pt x="165465" y="0"/>
                  </a:moveTo>
                  <a:lnTo>
                    <a:pt x="165465" y="0"/>
                  </a:lnTo>
                  <a:cubicBezTo>
                    <a:pt x="209350" y="0"/>
                    <a:pt x="251436" y="17433"/>
                    <a:pt x="282467" y="48464"/>
                  </a:cubicBezTo>
                  <a:cubicBezTo>
                    <a:pt x="313498" y="79494"/>
                    <a:pt x="330931" y="121581"/>
                    <a:pt x="330931" y="165465"/>
                  </a:cubicBezTo>
                  <a:lnTo>
                    <a:pt x="330931" y="2618014"/>
                  </a:lnTo>
                  <a:cubicBezTo>
                    <a:pt x="330931" y="2661899"/>
                    <a:pt x="313498" y="2703985"/>
                    <a:pt x="282467" y="2735016"/>
                  </a:cubicBezTo>
                  <a:cubicBezTo>
                    <a:pt x="251436" y="2766047"/>
                    <a:pt x="209350" y="2783480"/>
                    <a:pt x="165465" y="2783480"/>
                  </a:cubicBezTo>
                  <a:lnTo>
                    <a:pt x="165465" y="2783480"/>
                  </a:lnTo>
                  <a:cubicBezTo>
                    <a:pt x="121581" y="2783480"/>
                    <a:pt x="79494" y="2766047"/>
                    <a:pt x="48464" y="2735016"/>
                  </a:cubicBezTo>
                  <a:cubicBezTo>
                    <a:pt x="17433" y="2703985"/>
                    <a:pt x="0" y="2661899"/>
                    <a:pt x="0" y="2618014"/>
                  </a:cubicBezTo>
                  <a:lnTo>
                    <a:pt x="0" y="165465"/>
                  </a:lnTo>
                  <a:cubicBezTo>
                    <a:pt x="0" y="121581"/>
                    <a:pt x="17433" y="79494"/>
                    <a:pt x="48464" y="48464"/>
                  </a:cubicBezTo>
                  <a:cubicBezTo>
                    <a:pt x="79494" y="17433"/>
                    <a:pt x="121581" y="0"/>
                    <a:pt x="165465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30931" cy="2831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78081" y="-2177896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9396" y="699019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6"/>
                </a:lnTo>
                <a:lnTo>
                  <a:pt x="0" y="647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8081" y="1766096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2"/>
                </a:lnTo>
                <a:lnTo>
                  <a:pt x="0" y="700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1890662" y="890929"/>
            <a:ext cx="739271" cy="4111667"/>
            <a:chOff x="0" y="0"/>
            <a:chExt cx="194705" cy="10829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4705" cy="1082908"/>
            </a:xfrm>
            <a:custGeom>
              <a:avLst/>
              <a:gdLst/>
              <a:ahLst/>
              <a:cxnLst/>
              <a:rect l="l" t="t" r="r" b="b"/>
              <a:pathLst>
                <a:path w="194705" h="1082908">
                  <a:moveTo>
                    <a:pt x="97353" y="0"/>
                  </a:moveTo>
                  <a:lnTo>
                    <a:pt x="97353" y="0"/>
                  </a:lnTo>
                  <a:cubicBezTo>
                    <a:pt x="123172" y="0"/>
                    <a:pt x="147934" y="10257"/>
                    <a:pt x="166191" y="28514"/>
                  </a:cubicBezTo>
                  <a:cubicBezTo>
                    <a:pt x="184448" y="46771"/>
                    <a:pt x="194705" y="71533"/>
                    <a:pt x="194705" y="97353"/>
                  </a:cubicBezTo>
                  <a:lnTo>
                    <a:pt x="194705" y="985556"/>
                  </a:lnTo>
                  <a:cubicBezTo>
                    <a:pt x="194705" y="1039322"/>
                    <a:pt x="151119" y="1082908"/>
                    <a:pt x="97353" y="1082908"/>
                  </a:cubicBezTo>
                  <a:lnTo>
                    <a:pt x="97353" y="1082908"/>
                  </a:lnTo>
                  <a:cubicBezTo>
                    <a:pt x="71533" y="1082908"/>
                    <a:pt x="46771" y="1072651"/>
                    <a:pt x="28514" y="1054394"/>
                  </a:cubicBezTo>
                  <a:cubicBezTo>
                    <a:pt x="10257" y="1036137"/>
                    <a:pt x="0" y="1011375"/>
                    <a:pt x="0" y="985556"/>
                  </a:cubicBezTo>
                  <a:lnTo>
                    <a:pt x="0" y="97353"/>
                  </a:lnTo>
                  <a:cubicBezTo>
                    <a:pt x="0" y="43586"/>
                    <a:pt x="43586" y="0"/>
                    <a:pt x="9735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94705" cy="1130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11406" y="3640248"/>
            <a:ext cx="5534856" cy="2564495"/>
          </a:xfrm>
          <a:custGeom>
            <a:avLst/>
            <a:gdLst/>
            <a:ahLst/>
            <a:cxnLst/>
            <a:rect l="l" t="t" r="r" b="b"/>
            <a:pathLst>
              <a:path w="5534856" h="2564495">
                <a:moveTo>
                  <a:pt x="0" y="0"/>
                </a:moveTo>
                <a:lnTo>
                  <a:pt x="5534856" y="0"/>
                </a:lnTo>
                <a:lnTo>
                  <a:pt x="5534856" y="2564495"/>
                </a:lnTo>
                <a:lnTo>
                  <a:pt x="0" y="25644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3331" b="-2176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20931" y="6728618"/>
            <a:ext cx="5534856" cy="2900903"/>
          </a:xfrm>
          <a:custGeom>
            <a:avLst/>
            <a:gdLst/>
            <a:ahLst/>
            <a:cxnLst/>
            <a:rect l="l" t="t" r="r" b="b"/>
            <a:pathLst>
              <a:path w="5534856" h="2900903">
                <a:moveTo>
                  <a:pt x="0" y="0"/>
                </a:moveTo>
                <a:lnTo>
                  <a:pt x="5534856" y="0"/>
                </a:lnTo>
                <a:lnTo>
                  <a:pt x="5534856" y="2900903"/>
                </a:lnTo>
                <a:lnTo>
                  <a:pt x="0" y="29009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1409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333446" y="3640248"/>
            <a:ext cx="5704451" cy="2564495"/>
          </a:xfrm>
          <a:custGeom>
            <a:avLst/>
            <a:gdLst/>
            <a:ahLst/>
            <a:cxnLst/>
            <a:rect l="l" t="t" r="r" b="b"/>
            <a:pathLst>
              <a:path w="5704451" h="2564495">
                <a:moveTo>
                  <a:pt x="0" y="0"/>
                </a:moveTo>
                <a:lnTo>
                  <a:pt x="5704452" y="0"/>
                </a:lnTo>
                <a:lnTo>
                  <a:pt x="5704452" y="2564495"/>
                </a:lnTo>
                <a:lnTo>
                  <a:pt x="0" y="25644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671" r="-11622" b="-15227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376572" y="6728618"/>
            <a:ext cx="5534856" cy="2900903"/>
          </a:xfrm>
          <a:custGeom>
            <a:avLst/>
            <a:gdLst/>
            <a:ahLst/>
            <a:cxnLst/>
            <a:rect l="l" t="t" r="r" b="b"/>
            <a:pathLst>
              <a:path w="5534856" h="2900903">
                <a:moveTo>
                  <a:pt x="0" y="0"/>
                </a:moveTo>
                <a:lnTo>
                  <a:pt x="5534856" y="0"/>
                </a:lnTo>
                <a:lnTo>
                  <a:pt x="5534856" y="2900903"/>
                </a:lnTo>
                <a:lnTo>
                  <a:pt x="0" y="29009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3121" r="-18270" b="-3121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381700" y="3640248"/>
            <a:ext cx="5724345" cy="2564495"/>
          </a:xfrm>
          <a:custGeom>
            <a:avLst/>
            <a:gdLst/>
            <a:ahLst/>
            <a:cxnLst/>
            <a:rect l="l" t="t" r="r" b="b"/>
            <a:pathLst>
              <a:path w="5724345" h="2564495">
                <a:moveTo>
                  <a:pt x="0" y="0"/>
                </a:moveTo>
                <a:lnTo>
                  <a:pt x="5724346" y="0"/>
                </a:lnTo>
                <a:lnTo>
                  <a:pt x="5724346" y="2564495"/>
                </a:lnTo>
                <a:lnTo>
                  <a:pt x="0" y="25644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509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381700" y="6728618"/>
            <a:ext cx="5687933" cy="2900903"/>
          </a:xfrm>
          <a:custGeom>
            <a:avLst/>
            <a:gdLst/>
            <a:ahLst/>
            <a:cxnLst/>
            <a:rect l="l" t="t" r="r" b="b"/>
            <a:pathLst>
              <a:path w="5687933" h="2900903">
                <a:moveTo>
                  <a:pt x="0" y="0"/>
                </a:moveTo>
                <a:lnTo>
                  <a:pt x="5687933" y="0"/>
                </a:lnTo>
                <a:lnTo>
                  <a:pt x="5687933" y="2900903"/>
                </a:lnTo>
                <a:lnTo>
                  <a:pt x="0" y="29009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34" r="-8295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872993" y="286579"/>
            <a:ext cx="10233053" cy="183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634"/>
              </a:lnSpc>
              <a:spcBef>
                <a:spcPct val="0"/>
              </a:spcBef>
            </a:pPr>
            <a:r>
              <a:rPr lang="en-US" sz="11523" u="none" strike="noStrike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KIỂM THỬ MẠNG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793485"/>
            <a:ext cx="5419046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3A577B"/>
                </a:solidFill>
                <a:latin typeface="Anton"/>
                <a:ea typeface="Anton"/>
                <a:cs typeface="Anton"/>
                <a:sym typeface="Anton"/>
              </a:rPr>
              <a:t>Kiểm tra kết nối chi nhánh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5809" y="2657458"/>
            <a:ext cx="3176826" cy="5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Phòng Ban Giám Hiệu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61539" y="6268244"/>
            <a:ext cx="2780328" cy="349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Quản Trị Mạng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35125" y="6268244"/>
            <a:ext cx="2256675" cy="701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Thư Viện 1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E2F5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962623" y="9696196"/>
            <a:ext cx="2353508" cy="701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Thư Viện 1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E2F5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322361" y="9696196"/>
            <a:ext cx="2193239" cy="701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Máy Chủ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E2F5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167460" y="6268244"/>
            <a:ext cx="2672740" cy="336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Quản Trị Mạng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97649" y="9696196"/>
            <a:ext cx="1827728" cy="336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Văn Phòng</a:t>
            </a:r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2965330" y="-3596742"/>
            <a:ext cx="1256503" cy="10568526"/>
            <a:chOff x="0" y="0"/>
            <a:chExt cx="330931" cy="2783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931" cy="2783480"/>
            </a:xfrm>
            <a:custGeom>
              <a:avLst/>
              <a:gdLst/>
              <a:ahLst/>
              <a:cxnLst/>
              <a:rect l="l" t="t" r="r" b="b"/>
              <a:pathLst>
                <a:path w="330931" h="2783480">
                  <a:moveTo>
                    <a:pt x="165465" y="0"/>
                  </a:moveTo>
                  <a:lnTo>
                    <a:pt x="165465" y="0"/>
                  </a:lnTo>
                  <a:cubicBezTo>
                    <a:pt x="209350" y="0"/>
                    <a:pt x="251436" y="17433"/>
                    <a:pt x="282467" y="48464"/>
                  </a:cubicBezTo>
                  <a:cubicBezTo>
                    <a:pt x="313498" y="79494"/>
                    <a:pt x="330931" y="121581"/>
                    <a:pt x="330931" y="165465"/>
                  </a:cubicBezTo>
                  <a:lnTo>
                    <a:pt x="330931" y="2618014"/>
                  </a:lnTo>
                  <a:cubicBezTo>
                    <a:pt x="330931" y="2661899"/>
                    <a:pt x="313498" y="2703985"/>
                    <a:pt x="282467" y="2735016"/>
                  </a:cubicBezTo>
                  <a:cubicBezTo>
                    <a:pt x="251436" y="2766047"/>
                    <a:pt x="209350" y="2783480"/>
                    <a:pt x="165465" y="2783480"/>
                  </a:cubicBezTo>
                  <a:lnTo>
                    <a:pt x="165465" y="2783480"/>
                  </a:lnTo>
                  <a:cubicBezTo>
                    <a:pt x="121581" y="2783480"/>
                    <a:pt x="79494" y="2766047"/>
                    <a:pt x="48464" y="2735016"/>
                  </a:cubicBezTo>
                  <a:cubicBezTo>
                    <a:pt x="17433" y="2703985"/>
                    <a:pt x="0" y="2661899"/>
                    <a:pt x="0" y="2618014"/>
                  </a:cubicBezTo>
                  <a:lnTo>
                    <a:pt x="0" y="165465"/>
                  </a:lnTo>
                  <a:cubicBezTo>
                    <a:pt x="0" y="121581"/>
                    <a:pt x="17433" y="79494"/>
                    <a:pt x="48464" y="48464"/>
                  </a:cubicBezTo>
                  <a:cubicBezTo>
                    <a:pt x="79494" y="17433"/>
                    <a:pt x="121581" y="0"/>
                    <a:pt x="165465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30931" cy="2831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78081" y="-2177896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9396" y="699019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6"/>
                </a:lnTo>
                <a:lnTo>
                  <a:pt x="0" y="647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8081" y="1766096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2"/>
                </a:lnTo>
                <a:lnTo>
                  <a:pt x="0" y="700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1890662" y="890929"/>
            <a:ext cx="739271" cy="4111667"/>
            <a:chOff x="0" y="0"/>
            <a:chExt cx="194705" cy="10829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4705" cy="1082908"/>
            </a:xfrm>
            <a:custGeom>
              <a:avLst/>
              <a:gdLst/>
              <a:ahLst/>
              <a:cxnLst/>
              <a:rect l="l" t="t" r="r" b="b"/>
              <a:pathLst>
                <a:path w="194705" h="1082908">
                  <a:moveTo>
                    <a:pt x="97353" y="0"/>
                  </a:moveTo>
                  <a:lnTo>
                    <a:pt x="97353" y="0"/>
                  </a:lnTo>
                  <a:cubicBezTo>
                    <a:pt x="123172" y="0"/>
                    <a:pt x="147934" y="10257"/>
                    <a:pt x="166191" y="28514"/>
                  </a:cubicBezTo>
                  <a:cubicBezTo>
                    <a:pt x="184448" y="46771"/>
                    <a:pt x="194705" y="71533"/>
                    <a:pt x="194705" y="97353"/>
                  </a:cubicBezTo>
                  <a:lnTo>
                    <a:pt x="194705" y="985556"/>
                  </a:lnTo>
                  <a:cubicBezTo>
                    <a:pt x="194705" y="1039322"/>
                    <a:pt x="151119" y="1082908"/>
                    <a:pt x="97353" y="1082908"/>
                  </a:cubicBezTo>
                  <a:lnTo>
                    <a:pt x="97353" y="1082908"/>
                  </a:lnTo>
                  <a:cubicBezTo>
                    <a:pt x="71533" y="1082908"/>
                    <a:pt x="46771" y="1072651"/>
                    <a:pt x="28514" y="1054394"/>
                  </a:cubicBezTo>
                  <a:cubicBezTo>
                    <a:pt x="10257" y="1036137"/>
                    <a:pt x="0" y="1011375"/>
                    <a:pt x="0" y="985556"/>
                  </a:cubicBezTo>
                  <a:lnTo>
                    <a:pt x="0" y="97353"/>
                  </a:lnTo>
                  <a:cubicBezTo>
                    <a:pt x="0" y="43586"/>
                    <a:pt x="43586" y="0"/>
                    <a:pt x="9735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94705" cy="1130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6568" y="3549328"/>
            <a:ext cx="5731186" cy="2652241"/>
          </a:xfrm>
          <a:custGeom>
            <a:avLst/>
            <a:gdLst/>
            <a:ahLst/>
            <a:cxnLst/>
            <a:rect l="l" t="t" r="r" b="b"/>
            <a:pathLst>
              <a:path w="5731186" h="2652241">
                <a:moveTo>
                  <a:pt x="0" y="0"/>
                </a:moveTo>
                <a:lnTo>
                  <a:pt x="5731186" y="0"/>
                </a:lnTo>
                <a:lnTo>
                  <a:pt x="5731186" y="2652241"/>
                </a:lnTo>
                <a:lnTo>
                  <a:pt x="0" y="26522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11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199597" y="3546154"/>
            <a:ext cx="5711831" cy="2655415"/>
          </a:xfrm>
          <a:custGeom>
            <a:avLst/>
            <a:gdLst/>
            <a:ahLst/>
            <a:cxnLst/>
            <a:rect l="l" t="t" r="r" b="b"/>
            <a:pathLst>
              <a:path w="5711831" h="2655415">
                <a:moveTo>
                  <a:pt x="0" y="0"/>
                </a:moveTo>
                <a:lnTo>
                  <a:pt x="5711831" y="0"/>
                </a:lnTo>
                <a:lnTo>
                  <a:pt x="5711831" y="2655415"/>
                </a:lnTo>
                <a:lnTo>
                  <a:pt x="0" y="26554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75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216228" y="3546154"/>
            <a:ext cx="5746759" cy="2640695"/>
          </a:xfrm>
          <a:custGeom>
            <a:avLst/>
            <a:gdLst/>
            <a:ahLst/>
            <a:cxnLst/>
            <a:rect l="l" t="t" r="r" b="b"/>
            <a:pathLst>
              <a:path w="5746759" h="2640695">
                <a:moveTo>
                  <a:pt x="0" y="0"/>
                </a:moveTo>
                <a:lnTo>
                  <a:pt x="5746759" y="0"/>
                </a:lnTo>
                <a:lnTo>
                  <a:pt x="5746759" y="2640695"/>
                </a:lnTo>
                <a:lnTo>
                  <a:pt x="0" y="26406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56902" y="6826021"/>
            <a:ext cx="5640852" cy="2613276"/>
          </a:xfrm>
          <a:custGeom>
            <a:avLst/>
            <a:gdLst/>
            <a:ahLst/>
            <a:cxnLst/>
            <a:rect l="l" t="t" r="r" b="b"/>
            <a:pathLst>
              <a:path w="5640852" h="2613276">
                <a:moveTo>
                  <a:pt x="0" y="0"/>
                </a:moveTo>
                <a:lnTo>
                  <a:pt x="5640852" y="0"/>
                </a:lnTo>
                <a:lnTo>
                  <a:pt x="5640852" y="2613276"/>
                </a:lnTo>
                <a:lnTo>
                  <a:pt x="0" y="26132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183199" y="6832788"/>
            <a:ext cx="5728229" cy="2606509"/>
          </a:xfrm>
          <a:custGeom>
            <a:avLst/>
            <a:gdLst/>
            <a:ahLst/>
            <a:cxnLst/>
            <a:rect l="l" t="t" r="r" b="b"/>
            <a:pathLst>
              <a:path w="5728229" h="2606509">
                <a:moveTo>
                  <a:pt x="0" y="0"/>
                </a:moveTo>
                <a:lnTo>
                  <a:pt x="5728229" y="0"/>
                </a:lnTo>
                <a:lnTo>
                  <a:pt x="5728229" y="2606509"/>
                </a:lnTo>
                <a:lnTo>
                  <a:pt x="0" y="26065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b="-5537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216228" y="6832788"/>
            <a:ext cx="5693290" cy="2654850"/>
          </a:xfrm>
          <a:custGeom>
            <a:avLst/>
            <a:gdLst/>
            <a:ahLst/>
            <a:cxnLst/>
            <a:rect l="l" t="t" r="r" b="b"/>
            <a:pathLst>
              <a:path w="5693290" h="2654850">
                <a:moveTo>
                  <a:pt x="0" y="0"/>
                </a:moveTo>
                <a:lnTo>
                  <a:pt x="5693290" y="0"/>
                </a:lnTo>
                <a:lnTo>
                  <a:pt x="5693290" y="2654850"/>
                </a:lnTo>
                <a:lnTo>
                  <a:pt x="0" y="26548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872993" y="286579"/>
            <a:ext cx="10233053" cy="183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634"/>
              </a:lnSpc>
              <a:spcBef>
                <a:spcPct val="0"/>
              </a:spcBef>
            </a:pPr>
            <a:r>
              <a:rPr lang="en-US" sz="11523" u="none" strike="noStrike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KIỂM THỬ MẠNG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793485"/>
            <a:ext cx="5419046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3A577B"/>
                </a:solidFill>
                <a:latin typeface="Anton"/>
                <a:ea typeface="Anton"/>
                <a:cs typeface="Anton"/>
                <a:sym typeface="Anton"/>
              </a:rPr>
              <a:t>Kiểm tra kết nối chi nhánh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9915" y="2657458"/>
            <a:ext cx="3188613" cy="1057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Phòng Quản Trị Mạng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E2F5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64813" y="6287294"/>
            <a:ext cx="256139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Ban Giám Hiệu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34530" y="6287294"/>
            <a:ext cx="2140267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Thư Viện 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34001" y="9696196"/>
            <a:ext cx="1996321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Máy Chủ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E2F5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280927" y="9696196"/>
            <a:ext cx="2077879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Dạy Học 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218717" y="6277769"/>
            <a:ext cx="2179677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Máy Tính 1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E2F5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497649" y="9696196"/>
            <a:ext cx="1492448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Văn Phòng</a:t>
            </a: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2965330" y="-3596742"/>
            <a:ext cx="1256503" cy="10568526"/>
            <a:chOff x="0" y="0"/>
            <a:chExt cx="330931" cy="2783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931" cy="2783480"/>
            </a:xfrm>
            <a:custGeom>
              <a:avLst/>
              <a:gdLst/>
              <a:ahLst/>
              <a:cxnLst/>
              <a:rect l="l" t="t" r="r" b="b"/>
              <a:pathLst>
                <a:path w="330931" h="2783480">
                  <a:moveTo>
                    <a:pt x="165465" y="0"/>
                  </a:moveTo>
                  <a:lnTo>
                    <a:pt x="165465" y="0"/>
                  </a:lnTo>
                  <a:cubicBezTo>
                    <a:pt x="209350" y="0"/>
                    <a:pt x="251436" y="17433"/>
                    <a:pt x="282467" y="48464"/>
                  </a:cubicBezTo>
                  <a:cubicBezTo>
                    <a:pt x="313498" y="79494"/>
                    <a:pt x="330931" y="121581"/>
                    <a:pt x="330931" y="165465"/>
                  </a:cubicBezTo>
                  <a:lnTo>
                    <a:pt x="330931" y="2618014"/>
                  </a:lnTo>
                  <a:cubicBezTo>
                    <a:pt x="330931" y="2661899"/>
                    <a:pt x="313498" y="2703985"/>
                    <a:pt x="282467" y="2735016"/>
                  </a:cubicBezTo>
                  <a:cubicBezTo>
                    <a:pt x="251436" y="2766047"/>
                    <a:pt x="209350" y="2783480"/>
                    <a:pt x="165465" y="2783480"/>
                  </a:cubicBezTo>
                  <a:lnTo>
                    <a:pt x="165465" y="2783480"/>
                  </a:lnTo>
                  <a:cubicBezTo>
                    <a:pt x="121581" y="2783480"/>
                    <a:pt x="79494" y="2766047"/>
                    <a:pt x="48464" y="2735016"/>
                  </a:cubicBezTo>
                  <a:cubicBezTo>
                    <a:pt x="17433" y="2703985"/>
                    <a:pt x="0" y="2661899"/>
                    <a:pt x="0" y="2618014"/>
                  </a:cubicBezTo>
                  <a:lnTo>
                    <a:pt x="0" y="165465"/>
                  </a:lnTo>
                  <a:cubicBezTo>
                    <a:pt x="0" y="121581"/>
                    <a:pt x="17433" y="79494"/>
                    <a:pt x="48464" y="48464"/>
                  </a:cubicBezTo>
                  <a:cubicBezTo>
                    <a:pt x="79494" y="17433"/>
                    <a:pt x="121581" y="0"/>
                    <a:pt x="165465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30931" cy="2831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78081" y="-2177896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9396" y="699019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6"/>
                </a:lnTo>
                <a:lnTo>
                  <a:pt x="0" y="647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8081" y="1766096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2"/>
                </a:lnTo>
                <a:lnTo>
                  <a:pt x="0" y="700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1890662" y="890929"/>
            <a:ext cx="739271" cy="4111667"/>
            <a:chOff x="0" y="0"/>
            <a:chExt cx="194705" cy="10829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4705" cy="1082908"/>
            </a:xfrm>
            <a:custGeom>
              <a:avLst/>
              <a:gdLst/>
              <a:ahLst/>
              <a:cxnLst/>
              <a:rect l="l" t="t" r="r" b="b"/>
              <a:pathLst>
                <a:path w="194705" h="1082908">
                  <a:moveTo>
                    <a:pt x="97353" y="0"/>
                  </a:moveTo>
                  <a:lnTo>
                    <a:pt x="97353" y="0"/>
                  </a:lnTo>
                  <a:cubicBezTo>
                    <a:pt x="123172" y="0"/>
                    <a:pt x="147934" y="10257"/>
                    <a:pt x="166191" y="28514"/>
                  </a:cubicBezTo>
                  <a:cubicBezTo>
                    <a:pt x="184448" y="46771"/>
                    <a:pt x="194705" y="71533"/>
                    <a:pt x="194705" y="97353"/>
                  </a:cubicBezTo>
                  <a:lnTo>
                    <a:pt x="194705" y="985556"/>
                  </a:lnTo>
                  <a:cubicBezTo>
                    <a:pt x="194705" y="1039322"/>
                    <a:pt x="151119" y="1082908"/>
                    <a:pt x="97353" y="1082908"/>
                  </a:cubicBezTo>
                  <a:lnTo>
                    <a:pt x="97353" y="1082908"/>
                  </a:lnTo>
                  <a:cubicBezTo>
                    <a:pt x="71533" y="1082908"/>
                    <a:pt x="46771" y="1072651"/>
                    <a:pt x="28514" y="1054394"/>
                  </a:cubicBezTo>
                  <a:cubicBezTo>
                    <a:pt x="10257" y="1036137"/>
                    <a:pt x="0" y="1011375"/>
                    <a:pt x="0" y="985556"/>
                  </a:cubicBezTo>
                  <a:lnTo>
                    <a:pt x="0" y="97353"/>
                  </a:lnTo>
                  <a:cubicBezTo>
                    <a:pt x="0" y="43586"/>
                    <a:pt x="43586" y="0"/>
                    <a:pt x="9735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94705" cy="1130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6245" y="3579984"/>
            <a:ext cx="5711831" cy="2621585"/>
          </a:xfrm>
          <a:custGeom>
            <a:avLst/>
            <a:gdLst/>
            <a:ahLst/>
            <a:cxnLst/>
            <a:rect l="l" t="t" r="r" b="b"/>
            <a:pathLst>
              <a:path w="5711831" h="2621585">
                <a:moveTo>
                  <a:pt x="0" y="0"/>
                </a:moveTo>
                <a:lnTo>
                  <a:pt x="5711832" y="0"/>
                </a:lnTo>
                <a:lnTo>
                  <a:pt x="5711832" y="2621585"/>
                </a:lnTo>
                <a:lnTo>
                  <a:pt x="0" y="26215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3885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227815" y="3579984"/>
            <a:ext cx="5683613" cy="2622801"/>
          </a:xfrm>
          <a:custGeom>
            <a:avLst/>
            <a:gdLst/>
            <a:ahLst/>
            <a:cxnLst/>
            <a:rect l="l" t="t" r="r" b="b"/>
            <a:pathLst>
              <a:path w="5683613" h="2622801">
                <a:moveTo>
                  <a:pt x="0" y="0"/>
                </a:moveTo>
                <a:lnTo>
                  <a:pt x="5683613" y="0"/>
                </a:lnTo>
                <a:lnTo>
                  <a:pt x="5683613" y="2622802"/>
                </a:lnTo>
                <a:lnTo>
                  <a:pt x="0" y="26228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1668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216228" y="3579984"/>
            <a:ext cx="5674823" cy="2621585"/>
          </a:xfrm>
          <a:custGeom>
            <a:avLst/>
            <a:gdLst/>
            <a:ahLst/>
            <a:cxnLst/>
            <a:rect l="l" t="t" r="r" b="b"/>
            <a:pathLst>
              <a:path w="5674823" h="2621585">
                <a:moveTo>
                  <a:pt x="0" y="0"/>
                </a:moveTo>
                <a:lnTo>
                  <a:pt x="5674823" y="0"/>
                </a:lnTo>
                <a:lnTo>
                  <a:pt x="5674823" y="2621585"/>
                </a:lnTo>
                <a:lnTo>
                  <a:pt x="0" y="26215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435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6245" y="6779417"/>
            <a:ext cx="5683613" cy="2633086"/>
          </a:xfrm>
          <a:custGeom>
            <a:avLst/>
            <a:gdLst/>
            <a:ahLst/>
            <a:cxnLst/>
            <a:rect l="l" t="t" r="r" b="b"/>
            <a:pathLst>
              <a:path w="5683613" h="2633086">
                <a:moveTo>
                  <a:pt x="0" y="0"/>
                </a:moveTo>
                <a:lnTo>
                  <a:pt x="5683613" y="0"/>
                </a:lnTo>
                <a:lnTo>
                  <a:pt x="5683613" y="2633086"/>
                </a:lnTo>
                <a:lnTo>
                  <a:pt x="0" y="26330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210346" y="6792490"/>
            <a:ext cx="5655394" cy="2620013"/>
          </a:xfrm>
          <a:custGeom>
            <a:avLst/>
            <a:gdLst/>
            <a:ahLst/>
            <a:cxnLst/>
            <a:rect l="l" t="t" r="r" b="b"/>
            <a:pathLst>
              <a:path w="5655394" h="2620013">
                <a:moveTo>
                  <a:pt x="0" y="0"/>
                </a:moveTo>
                <a:lnTo>
                  <a:pt x="5655394" y="0"/>
                </a:lnTo>
                <a:lnTo>
                  <a:pt x="5655394" y="2620013"/>
                </a:lnTo>
                <a:lnTo>
                  <a:pt x="0" y="26200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218165" y="6862054"/>
            <a:ext cx="5672886" cy="2579024"/>
          </a:xfrm>
          <a:custGeom>
            <a:avLst/>
            <a:gdLst/>
            <a:ahLst/>
            <a:cxnLst/>
            <a:rect l="l" t="t" r="r" b="b"/>
            <a:pathLst>
              <a:path w="5672886" h="2579024">
                <a:moveTo>
                  <a:pt x="0" y="0"/>
                </a:moveTo>
                <a:lnTo>
                  <a:pt x="5672886" y="0"/>
                </a:lnTo>
                <a:lnTo>
                  <a:pt x="5672886" y="2579024"/>
                </a:lnTo>
                <a:lnTo>
                  <a:pt x="0" y="257902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1406" r="-22881" b="-1406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872993" y="286579"/>
            <a:ext cx="10233053" cy="183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634"/>
              </a:lnSpc>
              <a:spcBef>
                <a:spcPct val="0"/>
              </a:spcBef>
            </a:pPr>
            <a:r>
              <a:rPr lang="en-US" sz="11523" u="none" strike="noStrike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KIỂM THỬ MẠNG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793485"/>
            <a:ext cx="5419046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3A577B"/>
                </a:solidFill>
                <a:latin typeface="Anton"/>
                <a:ea typeface="Anton"/>
                <a:cs typeface="Anton"/>
                <a:sym typeface="Anton"/>
              </a:rPr>
              <a:t>Kiểm tra kết nối chi nhánh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1681" y="2657458"/>
            <a:ext cx="2545080" cy="5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Phòng Thư Viện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64813" y="6277769"/>
            <a:ext cx="256139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Ban Giám Hiệu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91464" y="6277769"/>
            <a:ext cx="2569250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Quản Trị Mạng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34001" y="9696196"/>
            <a:ext cx="1996321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Máy Chủ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E2F5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280927" y="9696196"/>
            <a:ext cx="2077879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Dạy Học 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218717" y="6277769"/>
            <a:ext cx="2179677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Máy Tính 1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E2F5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497649" y="9696196"/>
            <a:ext cx="1492448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Văn Phòng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2965330" y="-3596742"/>
            <a:ext cx="1256503" cy="10568526"/>
            <a:chOff x="0" y="0"/>
            <a:chExt cx="330931" cy="2783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931" cy="2783480"/>
            </a:xfrm>
            <a:custGeom>
              <a:avLst/>
              <a:gdLst/>
              <a:ahLst/>
              <a:cxnLst/>
              <a:rect l="l" t="t" r="r" b="b"/>
              <a:pathLst>
                <a:path w="330931" h="2783480">
                  <a:moveTo>
                    <a:pt x="165465" y="0"/>
                  </a:moveTo>
                  <a:lnTo>
                    <a:pt x="165465" y="0"/>
                  </a:lnTo>
                  <a:cubicBezTo>
                    <a:pt x="209350" y="0"/>
                    <a:pt x="251436" y="17433"/>
                    <a:pt x="282467" y="48464"/>
                  </a:cubicBezTo>
                  <a:cubicBezTo>
                    <a:pt x="313498" y="79494"/>
                    <a:pt x="330931" y="121581"/>
                    <a:pt x="330931" y="165465"/>
                  </a:cubicBezTo>
                  <a:lnTo>
                    <a:pt x="330931" y="2618014"/>
                  </a:lnTo>
                  <a:cubicBezTo>
                    <a:pt x="330931" y="2661899"/>
                    <a:pt x="313498" y="2703985"/>
                    <a:pt x="282467" y="2735016"/>
                  </a:cubicBezTo>
                  <a:cubicBezTo>
                    <a:pt x="251436" y="2766047"/>
                    <a:pt x="209350" y="2783480"/>
                    <a:pt x="165465" y="2783480"/>
                  </a:cubicBezTo>
                  <a:lnTo>
                    <a:pt x="165465" y="2783480"/>
                  </a:lnTo>
                  <a:cubicBezTo>
                    <a:pt x="121581" y="2783480"/>
                    <a:pt x="79494" y="2766047"/>
                    <a:pt x="48464" y="2735016"/>
                  </a:cubicBezTo>
                  <a:cubicBezTo>
                    <a:pt x="17433" y="2703985"/>
                    <a:pt x="0" y="2661899"/>
                    <a:pt x="0" y="2618014"/>
                  </a:cubicBezTo>
                  <a:lnTo>
                    <a:pt x="0" y="165465"/>
                  </a:lnTo>
                  <a:cubicBezTo>
                    <a:pt x="0" y="121581"/>
                    <a:pt x="17433" y="79494"/>
                    <a:pt x="48464" y="48464"/>
                  </a:cubicBezTo>
                  <a:cubicBezTo>
                    <a:pt x="79494" y="17433"/>
                    <a:pt x="121581" y="0"/>
                    <a:pt x="165465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30931" cy="2831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78081" y="-2177896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9396" y="699019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6"/>
                </a:lnTo>
                <a:lnTo>
                  <a:pt x="0" y="647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8081" y="1766096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2"/>
                </a:lnTo>
                <a:lnTo>
                  <a:pt x="0" y="700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1890662" y="890929"/>
            <a:ext cx="739271" cy="4111667"/>
            <a:chOff x="0" y="0"/>
            <a:chExt cx="194705" cy="10829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4705" cy="1082908"/>
            </a:xfrm>
            <a:custGeom>
              <a:avLst/>
              <a:gdLst/>
              <a:ahLst/>
              <a:cxnLst/>
              <a:rect l="l" t="t" r="r" b="b"/>
              <a:pathLst>
                <a:path w="194705" h="1082908">
                  <a:moveTo>
                    <a:pt x="97353" y="0"/>
                  </a:moveTo>
                  <a:lnTo>
                    <a:pt x="97353" y="0"/>
                  </a:lnTo>
                  <a:cubicBezTo>
                    <a:pt x="123172" y="0"/>
                    <a:pt x="147934" y="10257"/>
                    <a:pt x="166191" y="28514"/>
                  </a:cubicBezTo>
                  <a:cubicBezTo>
                    <a:pt x="184448" y="46771"/>
                    <a:pt x="194705" y="71533"/>
                    <a:pt x="194705" y="97353"/>
                  </a:cubicBezTo>
                  <a:lnTo>
                    <a:pt x="194705" y="985556"/>
                  </a:lnTo>
                  <a:cubicBezTo>
                    <a:pt x="194705" y="1039322"/>
                    <a:pt x="151119" y="1082908"/>
                    <a:pt x="97353" y="1082908"/>
                  </a:cubicBezTo>
                  <a:lnTo>
                    <a:pt x="97353" y="1082908"/>
                  </a:lnTo>
                  <a:cubicBezTo>
                    <a:pt x="71533" y="1082908"/>
                    <a:pt x="46771" y="1072651"/>
                    <a:pt x="28514" y="1054394"/>
                  </a:cubicBezTo>
                  <a:cubicBezTo>
                    <a:pt x="10257" y="1036137"/>
                    <a:pt x="0" y="1011375"/>
                    <a:pt x="0" y="985556"/>
                  </a:cubicBezTo>
                  <a:lnTo>
                    <a:pt x="0" y="97353"/>
                  </a:lnTo>
                  <a:cubicBezTo>
                    <a:pt x="0" y="43586"/>
                    <a:pt x="43586" y="0"/>
                    <a:pt x="9735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94705" cy="1130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6245" y="3579984"/>
            <a:ext cx="5711831" cy="2621585"/>
          </a:xfrm>
          <a:custGeom>
            <a:avLst/>
            <a:gdLst/>
            <a:ahLst/>
            <a:cxnLst/>
            <a:rect l="l" t="t" r="r" b="b"/>
            <a:pathLst>
              <a:path w="5711831" h="2621585">
                <a:moveTo>
                  <a:pt x="0" y="0"/>
                </a:moveTo>
                <a:lnTo>
                  <a:pt x="5711832" y="0"/>
                </a:lnTo>
                <a:lnTo>
                  <a:pt x="5711832" y="2621585"/>
                </a:lnTo>
                <a:lnTo>
                  <a:pt x="0" y="26215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3885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227815" y="3579984"/>
            <a:ext cx="5683613" cy="2622801"/>
          </a:xfrm>
          <a:custGeom>
            <a:avLst/>
            <a:gdLst/>
            <a:ahLst/>
            <a:cxnLst/>
            <a:rect l="l" t="t" r="r" b="b"/>
            <a:pathLst>
              <a:path w="5683613" h="2622801">
                <a:moveTo>
                  <a:pt x="0" y="0"/>
                </a:moveTo>
                <a:lnTo>
                  <a:pt x="5683613" y="0"/>
                </a:lnTo>
                <a:lnTo>
                  <a:pt x="5683613" y="2622802"/>
                </a:lnTo>
                <a:lnTo>
                  <a:pt x="0" y="26228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1668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6245" y="6779417"/>
            <a:ext cx="5683613" cy="2633086"/>
          </a:xfrm>
          <a:custGeom>
            <a:avLst/>
            <a:gdLst/>
            <a:ahLst/>
            <a:cxnLst/>
            <a:rect l="l" t="t" r="r" b="b"/>
            <a:pathLst>
              <a:path w="5683613" h="2633086">
                <a:moveTo>
                  <a:pt x="0" y="0"/>
                </a:moveTo>
                <a:lnTo>
                  <a:pt x="5683613" y="0"/>
                </a:lnTo>
                <a:lnTo>
                  <a:pt x="5683613" y="2633086"/>
                </a:lnTo>
                <a:lnTo>
                  <a:pt x="0" y="263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218165" y="6862054"/>
            <a:ext cx="5672886" cy="2579024"/>
          </a:xfrm>
          <a:custGeom>
            <a:avLst/>
            <a:gdLst/>
            <a:ahLst/>
            <a:cxnLst/>
            <a:rect l="l" t="t" r="r" b="b"/>
            <a:pathLst>
              <a:path w="5672886" h="2579024">
                <a:moveTo>
                  <a:pt x="0" y="0"/>
                </a:moveTo>
                <a:lnTo>
                  <a:pt x="5672886" y="0"/>
                </a:lnTo>
                <a:lnTo>
                  <a:pt x="5672886" y="2579024"/>
                </a:lnTo>
                <a:lnTo>
                  <a:pt x="0" y="25790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406" r="-22881" b="-1406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254328" y="3619301"/>
            <a:ext cx="5655394" cy="2583485"/>
          </a:xfrm>
          <a:custGeom>
            <a:avLst/>
            <a:gdLst/>
            <a:ahLst/>
            <a:cxnLst/>
            <a:rect l="l" t="t" r="r" b="b"/>
            <a:pathLst>
              <a:path w="5655394" h="2583485">
                <a:moveTo>
                  <a:pt x="0" y="0"/>
                </a:moveTo>
                <a:lnTo>
                  <a:pt x="5655394" y="0"/>
                </a:lnTo>
                <a:lnTo>
                  <a:pt x="5655394" y="2583485"/>
                </a:lnTo>
                <a:lnTo>
                  <a:pt x="0" y="25834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21192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197205" y="6819114"/>
            <a:ext cx="5683613" cy="2553693"/>
          </a:xfrm>
          <a:custGeom>
            <a:avLst/>
            <a:gdLst/>
            <a:ahLst/>
            <a:cxnLst/>
            <a:rect l="l" t="t" r="r" b="b"/>
            <a:pathLst>
              <a:path w="5683613" h="2553693">
                <a:moveTo>
                  <a:pt x="0" y="0"/>
                </a:moveTo>
                <a:lnTo>
                  <a:pt x="5683613" y="0"/>
                </a:lnTo>
                <a:lnTo>
                  <a:pt x="5683613" y="2553693"/>
                </a:lnTo>
                <a:lnTo>
                  <a:pt x="0" y="25536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17528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872993" y="286579"/>
            <a:ext cx="10233053" cy="183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634"/>
              </a:lnSpc>
              <a:spcBef>
                <a:spcPct val="0"/>
              </a:spcBef>
            </a:pPr>
            <a:r>
              <a:rPr lang="en-US" sz="11523" u="none" strike="noStrike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KIỂM THỬ MẠNG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793485"/>
            <a:ext cx="5419046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3A577B"/>
                </a:solidFill>
                <a:latin typeface="Anton"/>
                <a:ea typeface="Anton"/>
                <a:cs typeface="Anton"/>
                <a:sym typeface="Anton"/>
              </a:rPr>
              <a:t>Kiểm tra kết nối chi nhánh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2154" y="2657458"/>
            <a:ext cx="2604135" cy="5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Phòng Máy Tính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64813" y="6277769"/>
            <a:ext cx="256139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Ban Giám Hiệu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91464" y="6277769"/>
            <a:ext cx="2569250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Quản Trị Mạng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34001" y="9696196"/>
            <a:ext cx="1996321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Máy Chủ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E2F5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280927" y="9696196"/>
            <a:ext cx="2077879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Dạy Học 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238422" y="6277769"/>
            <a:ext cx="2140267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Thư Viện 1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E2F5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497649" y="9696196"/>
            <a:ext cx="1492448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Văn Phòng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2965330" y="-3596742"/>
            <a:ext cx="1256503" cy="10568526"/>
            <a:chOff x="0" y="0"/>
            <a:chExt cx="330931" cy="2783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931" cy="2783480"/>
            </a:xfrm>
            <a:custGeom>
              <a:avLst/>
              <a:gdLst/>
              <a:ahLst/>
              <a:cxnLst/>
              <a:rect l="l" t="t" r="r" b="b"/>
              <a:pathLst>
                <a:path w="330931" h="2783480">
                  <a:moveTo>
                    <a:pt x="165465" y="0"/>
                  </a:moveTo>
                  <a:lnTo>
                    <a:pt x="165465" y="0"/>
                  </a:lnTo>
                  <a:cubicBezTo>
                    <a:pt x="209350" y="0"/>
                    <a:pt x="251436" y="17433"/>
                    <a:pt x="282467" y="48464"/>
                  </a:cubicBezTo>
                  <a:cubicBezTo>
                    <a:pt x="313498" y="79494"/>
                    <a:pt x="330931" y="121581"/>
                    <a:pt x="330931" y="165465"/>
                  </a:cubicBezTo>
                  <a:lnTo>
                    <a:pt x="330931" y="2618014"/>
                  </a:lnTo>
                  <a:cubicBezTo>
                    <a:pt x="330931" y="2661899"/>
                    <a:pt x="313498" y="2703985"/>
                    <a:pt x="282467" y="2735016"/>
                  </a:cubicBezTo>
                  <a:cubicBezTo>
                    <a:pt x="251436" y="2766047"/>
                    <a:pt x="209350" y="2783480"/>
                    <a:pt x="165465" y="2783480"/>
                  </a:cubicBezTo>
                  <a:lnTo>
                    <a:pt x="165465" y="2783480"/>
                  </a:lnTo>
                  <a:cubicBezTo>
                    <a:pt x="121581" y="2783480"/>
                    <a:pt x="79494" y="2766047"/>
                    <a:pt x="48464" y="2735016"/>
                  </a:cubicBezTo>
                  <a:cubicBezTo>
                    <a:pt x="17433" y="2703985"/>
                    <a:pt x="0" y="2661899"/>
                    <a:pt x="0" y="2618014"/>
                  </a:cubicBezTo>
                  <a:lnTo>
                    <a:pt x="0" y="165465"/>
                  </a:lnTo>
                  <a:cubicBezTo>
                    <a:pt x="0" y="121581"/>
                    <a:pt x="17433" y="79494"/>
                    <a:pt x="48464" y="48464"/>
                  </a:cubicBezTo>
                  <a:cubicBezTo>
                    <a:pt x="79494" y="17433"/>
                    <a:pt x="121581" y="0"/>
                    <a:pt x="165465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30931" cy="2831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78081" y="-2177896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9396" y="699019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6"/>
                </a:lnTo>
                <a:lnTo>
                  <a:pt x="0" y="647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8081" y="1766096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2"/>
                </a:lnTo>
                <a:lnTo>
                  <a:pt x="0" y="700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1890662" y="890929"/>
            <a:ext cx="739271" cy="4111667"/>
            <a:chOff x="0" y="0"/>
            <a:chExt cx="194705" cy="10829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4705" cy="1082908"/>
            </a:xfrm>
            <a:custGeom>
              <a:avLst/>
              <a:gdLst/>
              <a:ahLst/>
              <a:cxnLst/>
              <a:rect l="l" t="t" r="r" b="b"/>
              <a:pathLst>
                <a:path w="194705" h="1082908">
                  <a:moveTo>
                    <a:pt x="97353" y="0"/>
                  </a:moveTo>
                  <a:lnTo>
                    <a:pt x="97353" y="0"/>
                  </a:lnTo>
                  <a:cubicBezTo>
                    <a:pt x="123172" y="0"/>
                    <a:pt x="147934" y="10257"/>
                    <a:pt x="166191" y="28514"/>
                  </a:cubicBezTo>
                  <a:cubicBezTo>
                    <a:pt x="184448" y="46771"/>
                    <a:pt x="194705" y="71533"/>
                    <a:pt x="194705" y="97353"/>
                  </a:cubicBezTo>
                  <a:lnTo>
                    <a:pt x="194705" y="985556"/>
                  </a:lnTo>
                  <a:cubicBezTo>
                    <a:pt x="194705" y="1039322"/>
                    <a:pt x="151119" y="1082908"/>
                    <a:pt x="97353" y="1082908"/>
                  </a:cubicBezTo>
                  <a:lnTo>
                    <a:pt x="97353" y="1082908"/>
                  </a:lnTo>
                  <a:cubicBezTo>
                    <a:pt x="71533" y="1082908"/>
                    <a:pt x="46771" y="1072651"/>
                    <a:pt x="28514" y="1054394"/>
                  </a:cubicBezTo>
                  <a:cubicBezTo>
                    <a:pt x="10257" y="1036137"/>
                    <a:pt x="0" y="1011375"/>
                    <a:pt x="0" y="985556"/>
                  </a:cubicBezTo>
                  <a:lnTo>
                    <a:pt x="0" y="97353"/>
                  </a:lnTo>
                  <a:cubicBezTo>
                    <a:pt x="0" y="43586"/>
                    <a:pt x="43586" y="0"/>
                    <a:pt x="9735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94705" cy="1130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6245" y="6779417"/>
            <a:ext cx="5683613" cy="2633086"/>
          </a:xfrm>
          <a:custGeom>
            <a:avLst/>
            <a:gdLst/>
            <a:ahLst/>
            <a:cxnLst/>
            <a:rect l="l" t="t" r="r" b="b"/>
            <a:pathLst>
              <a:path w="5683613" h="2633086">
                <a:moveTo>
                  <a:pt x="0" y="0"/>
                </a:moveTo>
                <a:lnTo>
                  <a:pt x="5683613" y="0"/>
                </a:lnTo>
                <a:lnTo>
                  <a:pt x="5683613" y="2633086"/>
                </a:lnTo>
                <a:lnTo>
                  <a:pt x="0" y="26330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04464" y="3619301"/>
            <a:ext cx="5711831" cy="2499933"/>
          </a:xfrm>
          <a:custGeom>
            <a:avLst/>
            <a:gdLst/>
            <a:ahLst/>
            <a:cxnLst/>
            <a:rect l="l" t="t" r="r" b="b"/>
            <a:pathLst>
              <a:path w="5711831" h="2499933">
                <a:moveTo>
                  <a:pt x="0" y="0"/>
                </a:moveTo>
                <a:lnTo>
                  <a:pt x="5711831" y="0"/>
                </a:lnTo>
                <a:lnTo>
                  <a:pt x="5711831" y="2499933"/>
                </a:lnTo>
                <a:lnTo>
                  <a:pt x="0" y="24999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843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197205" y="3619301"/>
            <a:ext cx="5711831" cy="2478986"/>
          </a:xfrm>
          <a:custGeom>
            <a:avLst/>
            <a:gdLst/>
            <a:ahLst/>
            <a:cxnLst/>
            <a:rect l="l" t="t" r="r" b="b"/>
            <a:pathLst>
              <a:path w="5711831" h="2478986">
                <a:moveTo>
                  <a:pt x="0" y="0"/>
                </a:moveTo>
                <a:lnTo>
                  <a:pt x="5711832" y="0"/>
                </a:lnTo>
                <a:lnTo>
                  <a:pt x="5711832" y="2478986"/>
                </a:lnTo>
                <a:lnTo>
                  <a:pt x="0" y="2478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7611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185262" y="3640248"/>
            <a:ext cx="5711831" cy="2478986"/>
          </a:xfrm>
          <a:custGeom>
            <a:avLst/>
            <a:gdLst/>
            <a:ahLst/>
            <a:cxnLst/>
            <a:rect l="l" t="t" r="r" b="b"/>
            <a:pathLst>
              <a:path w="5711831" h="2478986">
                <a:moveTo>
                  <a:pt x="0" y="0"/>
                </a:moveTo>
                <a:lnTo>
                  <a:pt x="5711831" y="0"/>
                </a:lnTo>
                <a:lnTo>
                  <a:pt x="5711831" y="2478986"/>
                </a:lnTo>
                <a:lnTo>
                  <a:pt x="0" y="2478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8045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197205" y="6807992"/>
            <a:ext cx="5576594" cy="2604511"/>
          </a:xfrm>
          <a:custGeom>
            <a:avLst/>
            <a:gdLst/>
            <a:ahLst/>
            <a:cxnLst/>
            <a:rect l="l" t="t" r="r" b="b"/>
            <a:pathLst>
              <a:path w="5576594" h="2604511">
                <a:moveTo>
                  <a:pt x="0" y="0"/>
                </a:moveTo>
                <a:lnTo>
                  <a:pt x="5576594" y="0"/>
                </a:lnTo>
                <a:lnTo>
                  <a:pt x="5576594" y="2604511"/>
                </a:lnTo>
                <a:lnTo>
                  <a:pt x="0" y="26045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185262" y="6816672"/>
            <a:ext cx="5576594" cy="2595831"/>
          </a:xfrm>
          <a:custGeom>
            <a:avLst/>
            <a:gdLst/>
            <a:ahLst/>
            <a:cxnLst/>
            <a:rect l="l" t="t" r="r" b="b"/>
            <a:pathLst>
              <a:path w="5576594" h="2595831">
                <a:moveTo>
                  <a:pt x="0" y="0"/>
                </a:moveTo>
                <a:lnTo>
                  <a:pt x="5576594" y="0"/>
                </a:lnTo>
                <a:lnTo>
                  <a:pt x="5576594" y="2595831"/>
                </a:lnTo>
                <a:lnTo>
                  <a:pt x="0" y="259583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872993" y="286579"/>
            <a:ext cx="10233053" cy="183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634"/>
              </a:lnSpc>
              <a:spcBef>
                <a:spcPct val="0"/>
              </a:spcBef>
            </a:pPr>
            <a:r>
              <a:rPr lang="en-US" sz="11523" u="none" strike="noStrike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KIỂM THỬ MẠNG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793485"/>
            <a:ext cx="5419046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3A577B"/>
                </a:solidFill>
                <a:latin typeface="Anton"/>
                <a:ea typeface="Anton"/>
                <a:cs typeface="Anton"/>
                <a:sym typeface="Anton"/>
              </a:rPr>
              <a:t>Kiểm tra kết nối chi nhánh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9671" y="2657458"/>
            <a:ext cx="2329101" cy="5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Phòng Máy Chủ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64813" y="6277769"/>
            <a:ext cx="256139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Ban Giám Hiệu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91464" y="6277769"/>
            <a:ext cx="2569250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Quản Trị Mạng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34001" y="9696196"/>
            <a:ext cx="1996321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Máy Chủ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E2F5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280927" y="9696196"/>
            <a:ext cx="2077879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Dạy Học 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238422" y="6277769"/>
            <a:ext cx="2140267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Thư Viện 1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E2F5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497649" y="9696196"/>
            <a:ext cx="1492448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Văn Phòng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2965330" y="-3596742"/>
            <a:ext cx="1256503" cy="10568526"/>
            <a:chOff x="0" y="0"/>
            <a:chExt cx="330931" cy="2783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931" cy="2783480"/>
            </a:xfrm>
            <a:custGeom>
              <a:avLst/>
              <a:gdLst/>
              <a:ahLst/>
              <a:cxnLst/>
              <a:rect l="l" t="t" r="r" b="b"/>
              <a:pathLst>
                <a:path w="330931" h="2783480">
                  <a:moveTo>
                    <a:pt x="165465" y="0"/>
                  </a:moveTo>
                  <a:lnTo>
                    <a:pt x="165465" y="0"/>
                  </a:lnTo>
                  <a:cubicBezTo>
                    <a:pt x="209350" y="0"/>
                    <a:pt x="251436" y="17433"/>
                    <a:pt x="282467" y="48464"/>
                  </a:cubicBezTo>
                  <a:cubicBezTo>
                    <a:pt x="313498" y="79494"/>
                    <a:pt x="330931" y="121581"/>
                    <a:pt x="330931" y="165465"/>
                  </a:cubicBezTo>
                  <a:lnTo>
                    <a:pt x="330931" y="2618014"/>
                  </a:lnTo>
                  <a:cubicBezTo>
                    <a:pt x="330931" y="2661899"/>
                    <a:pt x="313498" y="2703985"/>
                    <a:pt x="282467" y="2735016"/>
                  </a:cubicBezTo>
                  <a:cubicBezTo>
                    <a:pt x="251436" y="2766047"/>
                    <a:pt x="209350" y="2783480"/>
                    <a:pt x="165465" y="2783480"/>
                  </a:cubicBezTo>
                  <a:lnTo>
                    <a:pt x="165465" y="2783480"/>
                  </a:lnTo>
                  <a:cubicBezTo>
                    <a:pt x="121581" y="2783480"/>
                    <a:pt x="79494" y="2766047"/>
                    <a:pt x="48464" y="2735016"/>
                  </a:cubicBezTo>
                  <a:cubicBezTo>
                    <a:pt x="17433" y="2703985"/>
                    <a:pt x="0" y="2661899"/>
                    <a:pt x="0" y="2618014"/>
                  </a:cubicBezTo>
                  <a:lnTo>
                    <a:pt x="0" y="165465"/>
                  </a:lnTo>
                  <a:cubicBezTo>
                    <a:pt x="0" y="121581"/>
                    <a:pt x="17433" y="79494"/>
                    <a:pt x="48464" y="48464"/>
                  </a:cubicBezTo>
                  <a:cubicBezTo>
                    <a:pt x="79494" y="17433"/>
                    <a:pt x="121581" y="0"/>
                    <a:pt x="165465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30931" cy="2831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78081" y="-2177896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9396" y="699019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6"/>
                </a:lnTo>
                <a:lnTo>
                  <a:pt x="0" y="647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8081" y="1766096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2"/>
                </a:lnTo>
                <a:lnTo>
                  <a:pt x="0" y="700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1890662" y="890929"/>
            <a:ext cx="739271" cy="4111667"/>
            <a:chOff x="0" y="0"/>
            <a:chExt cx="194705" cy="10829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4705" cy="1082908"/>
            </a:xfrm>
            <a:custGeom>
              <a:avLst/>
              <a:gdLst/>
              <a:ahLst/>
              <a:cxnLst/>
              <a:rect l="l" t="t" r="r" b="b"/>
              <a:pathLst>
                <a:path w="194705" h="1082908">
                  <a:moveTo>
                    <a:pt x="97353" y="0"/>
                  </a:moveTo>
                  <a:lnTo>
                    <a:pt x="97353" y="0"/>
                  </a:lnTo>
                  <a:cubicBezTo>
                    <a:pt x="123172" y="0"/>
                    <a:pt x="147934" y="10257"/>
                    <a:pt x="166191" y="28514"/>
                  </a:cubicBezTo>
                  <a:cubicBezTo>
                    <a:pt x="184448" y="46771"/>
                    <a:pt x="194705" y="71533"/>
                    <a:pt x="194705" y="97353"/>
                  </a:cubicBezTo>
                  <a:lnTo>
                    <a:pt x="194705" y="985556"/>
                  </a:lnTo>
                  <a:cubicBezTo>
                    <a:pt x="194705" y="1039322"/>
                    <a:pt x="151119" y="1082908"/>
                    <a:pt x="97353" y="1082908"/>
                  </a:cubicBezTo>
                  <a:lnTo>
                    <a:pt x="97353" y="1082908"/>
                  </a:lnTo>
                  <a:cubicBezTo>
                    <a:pt x="71533" y="1082908"/>
                    <a:pt x="46771" y="1072651"/>
                    <a:pt x="28514" y="1054394"/>
                  </a:cubicBezTo>
                  <a:cubicBezTo>
                    <a:pt x="10257" y="1036137"/>
                    <a:pt x="0" y="1011375"/>
                    <a:pt x="0" y="985556"/>
                  </a:cubicBezTo>
                  <a:lnTo>
                    <a:pt x="0" y="97353"/>
                  </a:lnTo>
                  <a:cubicBezTo>
                    <a:pt x="0" y="43586"/>
                    <a:pt x="43586" y="0"/>
                    <a:pt x="9735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94705" cy="1130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04464" y="3619301"/>
            <a:ext cx="5711831" cy="2499933"/>
          </a:xfrm>
          <a:custGeom>
            <a:avLst/>
            <a:gdLst/>
            <a:ahLst/>
            <a:cxnLst/>
            <a:rect l="l" t="t" r="r" b="b"/>
            <a:pathLst>
              <a:path w="5711831" h="2499933">
                <a:moveTo>
                  <a:pt x="0" y="0"/>
                </a:moveTo>
                <a:lnTo>
                  <a:pt x="5711831" y="0"/>
                </a:lnTo>
                <a:lnTo>
                  <a:pt x="5711831" y="2499933"/>
                </a:lnTo>
                <a:lnTo>
                  <a:pt x="0" y="24999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843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197205" y="3619301"/>
            <a:ext cx="5711831" cy="2478986"/>
          </a:xfrm>
          <a:custGeom>
            <a:avLst/>
            <a:gdLst/>
            <a:ahLst/>
            <a:cxnLst/>
            <a:rect l="l" t="t" r="r" b="b"/>
            <a:pathLst>
              <a:path w="5711831" h="2478986">
                <a:moveTo>
                  <a:pt x="0" y="0"/>
                </a:moveTo>
                <a:lnTo>
                  <a:pt x="5711832" y="0"/>
                </a:lnTo>
                <a:lnTo>
                  <a:pt x="5711832" y="2478986"/>
                </a:lnTo>
                <a:lnTo>
                  <a:pt x="0" y="24789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761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185262" y="3640248"/>
            <a:ext cx="5711831" cy="2478986"/>
          </a:xfrm>
          <a:custGeom>
            <a:avLst/>
            <a:gdLst/>
            <a:ahLst/>
            <a:cxnLst/>
            <a:rect l="l" t="t" r="r" b="b"/>
            <a:pathLst>
              <a:path w="5711831" h="2478986">
                <a:moveTo>
                  <a:pt x="0" y="0"/>
                </a:moveTo>
                <a:lnTo>
                  <a:pt x="5711831" y="0"/>
                </a:lnTo>
                <a:lnTo>
                  <a:pt x="5711831" y="2478986"/>
                </a:lnTo>
                <a:lnTo>
                  <a:pt x="0" y="2478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8045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185262" y="6816672"/>
            <a:ext cx="5576594" cy="2595831"/>
          </a:xfrm>
          <a:custGeom>
            <a:avLst/>
            <a:gdLst/>
            <a:ahLst/>
            <a:cxnLst/>
            <a:rect l="l" t="t" r="r" b="b"/>
            <a:pathLst>
              <a:path w="5576594" h="2595831">
                <a:moveTo>
                  <a:pt x="0" y="0"/>
                </a:moveTo>
                <a:lnTo>
                  <a:pt x="5576594" y="0"/>
                </a:lnTo>
                <a:lnTo>
                  <a:pt x="5576594" y="2595831"/>
                </a:lnTo>
                <a:lnTo>
                  <a:pt x="0" y="25958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04464" y="6786988"/>
            <a:ext cx="5576594" cy="2646519"/>
          </a:xfrm>
          <a:custGeom>
            <a:avLst/>
            <a:gdLst/>
            <a:ahLst/>
            <a:cxnLst/>
            <a:rect l="l" t="t" r="r" b="b"/>
            <a:pathLst>
              <a:path w="5576594" h="2646519">
                <a:moveTo>
                  <a:pt x="0" y="0"/>
                </a:moveTo>
                <a:lnTo>
                  <a:pt x="5576594" y="0"/>
                </a:lnTo>
                <a:lnTo>
                  <a:pt x="5576594" y="2646519"/>
                </a:lnTo>
                <a:lnTo>
                  <a:pt x="0" y="26465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197205" y="6846204"/>
            <a:ext cx="5711831" cy="2678429"/>
          </a:xfrm>
          <a:custGeom>
            <a:avLst/>
            <a:gdLst/>
            <a:ahLst/>
            <a:cxnLst/>
            <a:rect l="l" t="t" r="r" b="b"/>
            <a:pathLst>
              <a:path w="5711831" h="2678429">
                <a:moveTo>
                  <a:pt x="0" y="0"/>
                </a:moveTo>
                <a:lnTo>
                  <a:pt x="5711832" y="0"/>
                </a:lnTo>
                <a:lnTo>
                  <a:pt x="5711832" y="2678430"/>
                </a:lnTo>
                <a:lnTo>
                  <a:pt x="0" y="26784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872993" y="286579"/>
            <a:ext cx="10233053" cy="183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634"/>
              </a:lnSpc>
              <a:spcBef>
                <a:spcPct val="0"/>
              </a:spcBef>
            </a:pPr>
            <a:r>
              <a:rPr lang="en-US" sz="11523" u="none" strike="noStrike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KIỂM THỬ MẠNG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793485"/>
            <a:ext cx="5419046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3A577B"/>
                </a:solidFill>
                <a:latin typeface="Anton"/>
                <a:ea typeface="Anton"/>
                <a:cs typeface="Anton"/>
                <a:sym typeface="Anton"/>
              </a:rPr>
              <a:t>Kiểm tra kết nối chi nhánh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3943" y="2657458"/>
            <a:ext cx="2540556" cy="1057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 Phòng Dạy Học 1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E2F5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64813" y="6277769"/>
            <a:ext cx="256139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Ban Giám Hiệu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91464" y="6277769"/>
            <a:ext cx="2569250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Quản Trị Mạng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42322" y="9696196"/>
            <a:ext cx="2179677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Máy Tính 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21706" y="9696196"/>
            <a:ext cx="199632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Máy Chủ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238422" y="6277769"/>
            <a:ext cx="2140267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Thư Viện 1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E2F5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497649" y="9696196"/>
            <a:ext cx="1492448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Văn Phòng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49957" y="7584575"/>
            <a:ext cx="4224340" cy="2197176"/>
            <a:chOff x="0" y="0"/>
            <a:chExt cx="1861649" cy="9682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1649" cy="968286"/>
            </a:xfrm>
            <a:custGeom>
              <a:avLst/>
              <a:gdLst/>
              <a:ahLst/>
              <a:cxnLst/>
              <a:rect l="l" t="t" r="r" b="b"/>
              <a:pathLst>
                <a:path w="1861649" h="968286">
                  <a:moveTo>
                    <a:pt x="0" y="0"/>
                  </a:moveTo>
                  <a:lnTo>
                    <a:pt x="1861649" y="0"/>
                  </a:lnTo>
                  <a:lnTo>
                    <a:pt x="1861649" y="968286"/>
                  </a:lnTo>
                  <a:lnTo>
                    <a:pt x="0" y="968286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61649" cy="1015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367814" y="-1205189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384203" y="0"/>
            <a:ext cx="3903797" cy="10287000"/>
            <a:chOff x="0" y="0"/>
            <a:chExt cx="604800" cy="1593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4800" cy="1593725"/>
            </a:xfrm>
            <a:custGeom>
              <a:avLst/>
              <a:gdLst/>
              <a:ahLst/>
              <a:cxnLst/>
              <a:rect l="l" t="t" r="r" b="b"/>
              <a:pathLst>
                <a:path w="604800" h="1593725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184233" r="-18423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41399" y="593120"/>
            <a:ext cx="10120469" cy="241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57"/>
              </a:lnSpc>
              <a:spcBef>
                <a:spcPct val="0"/>
              </a:spcBef>
            </a:pPr>
            <a:r>
              <a:rPr lang="en-US" sz="7604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Thu thập &amp; Phân tích yêu cầu thiết kế</a:t>
            </a:r>
          </a:p>
        </p:txBody>
      </p:sp>
      <p:sp>
        <p:nvSpPr>
          <p:cNvPr id="9" name="Freeform 9"/>
          <p:cNvSpPr/>
          <p:nvPr/>
        </p:nvSpPr>
        <p:spPr>
          <a:xfrm>
            <a:off x="295727" y="8569886"/>
            <a:ext cx="732973" cy="226555"/>
          </a:xfrm>
          <a:custGeom>
            <a:avLst/>
            <a:gdLst/>
            <a:ahLst/>
            <a:cxnLst/>
            <a:rect l="l" t="t" r="r" b="b"/>
            <a:pathLst>
              <a:path w="732973" h="226555">
                <a:moveTo>
                  <a:pt x="0" y="0"/>
                </a:moveTo>
                <a:lnTo>
                  <a:pt x="732973" y="0"/>
                </a:lnTo>
                <a:lnTo>
                  <a:pt x="732973" y="226555"/>
                </a:lnTo>
                <a:lnTo>
                  <a:pt x="0" y="226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07414" y="1028700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41399" y="4036996"/>
            <a:ext cx="12202241" cy="3490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78"/>
              </a:lnSpc>
            </a:pPr>
            <a:r>
              <a:rPr lang="en-US" sz="4281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K</a:t>
            </a:r>
            <a:r>
              <a:rPr lang="en-US" sz="4281" b="1" u="none" strike="noStrike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hảo sát cấu trúc hai cơ sở của trường tiểu học (cơ sở chính 3 tầng, cơ sở phụ 2 tầng), ghi nhận số lượng phòng ban và nhu cầu host cho từng phòng.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14393" y="7435960"/>
            <a:ext cx="2519981" cy="2494407"/>
          </a:xfrm>
          <a:custGeom>
            <a:avLst/>
            <a:gdLst/>
            <a:ahLst/>
            <a:cxnLst/>
            <a:rect l="l" t="t" r="r" b="b"/>
            <a:pathLst>
              <a:path w="2519981" h="2494407">
                <a:moveTo>
                  <a:pt x="0" y="0"/>
                </a:moveTo>
                <a:lnTo>
                  <a:pt x="2519981" y="0"/>
                </a:lnTo>
                <a:lnTo>
                  <a:pt x="2519981" y="2494407"/>
                </a:lnTo>
                <a:lnTo>
                  <a:pt x="0" y="24944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133874" y="7200900"/>
            <a:ext cx="3658431" cy="4114800"/>
          </a:xfrm>
          <a:custGeom>
            <a:avLst/>
            <a:gdLst/>
            <a:ahLst/>
            <a:cxnLst/>
            <a:rect l="l" t="t" r="r" b="b"/>
            <a:pathLst>
              <a:path w="3658431" h="4114800">
                <a:moveTo>
                  <a:pt x="0" y="0"/>
                </a:moveTo>
                <a:lnTo>
                  <a:pt x="3658431" y="0"/>
                </a:lnTo>
                <a:lnTo>
                  <a:pt x="36584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2965330" y="-3596742"/>
            <a:ext cx="1256503" cy="10568526"/>
            <a:chOff x="0" y="0"/>
            <a:chExt cx="330931" cy="2783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931" cy="2783480"/>
            </a:xfrm>
            <a:custGeom>
              <a:avLst/>
              <a:gdLst/>
              <a:ahLst/>
              <a:cxnLst/>
              <a:rect l="l" t="t" r="r" b="b"/>
              <a:pathLst>
                <a:path w="330931" h="2783480">
                  <a:moveTo>
                    <a:pt x="165465" y="0"/>
                  </a:moveTo>
                  <a:lnTo>
                    <a:pt x="165465" y="0"/>
                  </a:lnTo>
                  <a:cubicBezTo>
                    <a:pt x="209350" y="0"/>
                    <a:pt x="251436" y="17433"/>
                    <a:pt x="282467" y="48464"/>
                  </a:cubicBezTo>
                  <a:cubicBezTo>
                    <a:pt x="313498" y="79494"/>
                    <a:pt x="330931" y="121581"/>
                    <a:pt x="330931" y="165465"/>
                  </a:cubicBezTo>
                  <a:lnTo>
                    <a:pt x="330931" y="2618014"/>
                  </a:lnTo>
                  <a:cubicBezTo>
                    <a:pt x="330931" y="2661899"/>
                    <a:pt x="313498" y="2703985"/>
                    <a:pt x="282467" y="2735016"/>
                  </a:cubicBezTo>
                  <a:cubicBezTo>
                    <a:pt x="251436" y="2766047"/>
                    <a:pt x="209350" y="2783480"/>
                    <a:pt x="165465" y="2783480"/>
                  </a:cubicBezTo>
                  <a:lnTo>
                    <a:pt x="165465" y="2783480"/>
                  </a:lnTo>
                  <a:cubicBezTo>
                    <a:pt x="121581" y="2783480"/>
                    <a:pt x="79494" y="2766047"/>
                    <a:pt x="48464" y="2735016"/>
                  </a:cubicBezTo>
                  <a:cubicBezTo>
                    <a:pt x="17433" y="2703985"/>
                    <a:pt x="0" y="2661899"/>
                    <a:pt x="0" y="2618014"/>
                  </a:cubicBezTo>
                  <a:lnTo>
                    <a:pt x="0" y="165465"/>
                  </a:lnTo>
                  <a:cubicBezTo>
                    <a:pt x="0" y="121581"/>
                    <a:pt x="17433" y="79494"/>
                    <a:pt x="48464" y="48464"/>
                  </a:cubicBezTo>
                  <a:cubicBezTo>
                    <a:pt x="79494" y="17433"/>
                    <a:pt x="121581" y="0"/>
                    <a:pt x="165465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30931" cy="2831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78081" y="-2177896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9396" y="699019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6"/>
                </a:lnTo>
                <a:lnTo>
                  <a:pt x="0" y="647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8081" y="1766096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2"/>
                </a:lnTo>
                <a:lnTo>
                  <a:pt x="0" y="700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1890662" y="890929"/>
            <a:ext cx="739271" cy="4111667"/>
            <a:chOff x="0" y="0"/>
            <a:chExt cx="194705" cy="10829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4705" cy="1082908"/>
            </a:xfrm>
            <a:custGeom>
              <a:avLst/>
              <a:gdLst/>
              <a:ahLst/>
              <a:cxnLst/>
              <a:rect l="l" t="t" r="r" b="b"/>
              <a:pathLst>
                <a:path w="194705" h="1082908">
                  <a:moveTo>
                    <a:pt x="97353" y="0"/>
                  </a:moveTo>
                  <a:lnTo>
                    <a:pt x="97353" y="0"/>
                  </a:lnTo>
                  <a:cubicBezTo>
                    <a:pt x="123172" y="0"/>
                    <a:pt x="147934" y="10257"/>
                    <a:pt x="166191" y="28514"/>
                  </a:cubicBezTo>
                  <a:cubicBezTo>
                    <a:pt x="184448" y="46771"/>
                    <a:pt x="194705" y="71533"/>
                    <a:pt x="194705" y="97353"/>
                  </a:cubicBezTo>
                  <a:lnTo>
                    <a:pt x="194705" y="985556"/>
                  </a:lnTo>
                  <a:cubicBezTo>
                    <a:pt x="194705" y="1039322"/>
                    <a:pt x="151119" y="1082908"/>
                    <a:pt x="97353" y="1082908"/>
                  </a:cubicBezTo>
                  <a:lnTo>
                    <a:pt x="97353" y="1082908"/>
                  </a:lnTo>
                  <a:cubicBezTo>
                    <a:pt x="71533" y="1082908"/>
                    <a:pt x="46771" y="1072651"/>
                    <a:pt x="28514" y="1054394"/>
                  </a:cubicBezTo>
                  <a:cubicBezTo>
                    <a:pt x="10257" y="1036137"/>
                    <a:pt x="0" y="1011375"/>
                    <a:pt x="0" y="985556"/>
                  </a:cubicBezTo>
                  <a:lnTo>
                    <a:pt x="0" y="97353"/>
                  </a:lnTo>
                  <a:cubicBezTo>
                    <a:pt x="0" y="43586"/>
                    <a:pt x="43586" y="0"/>
                    <a:pt x="9735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94705" cy="1130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44386" y="3564048"/>
            <a:ext cx="5576594" cy="2625515"/>
          </a:xfrm>
          <a:custGeom>
            <a:avLst/>
            <a:gdLst/>
            <a:ahLst/>
            <a:cxnLst/>
            <a:rect l="l" t="t" r="r" b="b"/>
            <a:pathLst>
              <a:path w="5576594" h="2625515">
                <a:moveTo>
                  <a:pt x="0" y="0"/>
                </a:moveTo>
                <a:lnTo>
                  <a:pt x="5576594" y="0"/>
                </a:lnTo>
                <a:lnTo>
                  <a:pt x="5576594" y="2625515"/>
                </a:lnTo>
                <a:lnTo>
                  <a:pt x="0" y="26255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281671" y="3640248"/>
            <a:ext cx="5542899" cy="2588774"/>
          </a:xfrm>
          <a:custGeom>
            <a:avLst/>
            <a:gdLst/>
            <a:ahLst/>
            <a:cxnLst/>
            <a:rect l="l" t="t" r="r" b="b"/>
            <a:pathLst>
              <a:path w="5542899" h="2588774">
                <a:moveTo>
                  <a:pt x="0" y="0"/>
                </a:moveTo>
                <a:lnTo>
                  <a:pt x="5542899" y="0"/>
                </a:lnTo>
                <a:lnTo>
                  <a:pt x="5542899" y="2588774"/>
                </a:lnTo>
                <a:lnTo>
                  <a:pt x="0" y="2588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328500" y="3600789"/>
            <a:ext cx="5433356" cy="2588774"/>
          </a:xfrm>
          <a:custGeom>
            <a:avLst/>
            <a:gdLst/>
            <a:ahLst/>
            <a:cxnLst/>
            <a:rect l="l" t="t" r="r" b="b"/>
            <a:pathLst>
              <a:path w="5433356" h="2588774">
                <a:moveTo>
                  <a:pt x="0" y="0"/>
                </a:moveTo>
                <a:lnTo>
                  <a:pt x="5433356" y="0"/>
                </a:lnTo>
                <a:lnTo>
                  <a:pt x="5433356" y="2588774"/>
                </a:lnTo>
                <a:lnTo>
                  <a:pt x="0" y="25887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8081" y="6910062"/>
            <a:ext cx="5542899" cy="2550715"/>
          </a:xfrm>
          <a:custGeom>
            <a:avLst/>
            <a:gdLst/>
            <a:ahLst/>
            <a:cxnLst/>
            <a:rect l="l" t="t" r="r" b="b"/>
            <a:pathLst>
              <a:path w="5542899" h="2550715">
                <a:moveTo>
                  <a:pt x="0" y="0"/>
                </a:moveTo>
                <a:lnTo>
                  <a:pt x="5542899" y="0"/>
                </a:lnTo>
                <a:lnTo>
                  <a:pt x="5542899" y="2550714"/>
                </a:lnTo>
                <a:lnTo>
                  <a:pt x="0" y="25507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281671" y="6910062"/>
            <a:ext cx="5542899" cy="2595174"/>
          </a:xfrm>
          <a:custGeom>
            <a:avLst/>
            <a:gdLst/>
            <a:ahLst/>
            <a:cxnLst/>
            <a:rect l="l" t="t" r="r" b="b"/>
            <a:pathLst>
              <a:path w="5542899" h="2595174">
                <a:moveTo>
                  <a:pt x="0" y="0"/>
                </a:moveTo>
                <a:lnTo>
                  <a:pt x="5542899" y="0"/>
                </a:lnTo>
                <a:lnTo>
                  <a:pt x="5542899" y="2595173"/>
                </a:lnTo>
                <a:lnTo>
                  <a:pt x="0" y="259517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298672" y="6939490"/>
            <a:ext cx="5463184" cy="2565745"/>
          </a:xfrm>
          <a:custGeom>
            <a:avLst/>
            <a:gdLst/>
            <a:ahLst/>
            <a:cxnLst/>
            <a:rect l="l" t="t" r="r" b="b"/>
            <a:pathLst>
              <a:path w="5463184" h="2565745">
                <a:moveTo>
                  <a:pt x="0" y="0"/>
                </a:moveTo>
                <a:lnTo>
                  <a:pt x="5463184" y="0"/>
                </a:lnTo>
                <a:lnTo>
                  <a:pt x="5463184" y="2565745"/>
                </a:lnTo>
                <a:lnTo>
                  <a:pt x="0" y="256574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872993" y="286579"/>
            <a:ext cx="10233053" cy="183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634"/>
              </a:lnSpc>
              <a:spcBef>
                <a:spcPct val="0"/>
              </a:spcBef>
            </a:pPr>
            <a:r>
              <a:rPr lang="en-US" sz="11523" u="none" strike="noStrike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KIỂM THỬ MẠNG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793485"/>
            <a:ext cx="5419046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3A577B"/>
                </a:solidFill>
                <a:latin typeface="Anton"/>
                <a:ea typeface="Anton"/>
                <a:cs typeface="Anton"/>
                <a:sym typeface="Anton"/>
              </a:rPr>
              <a:t>Kiểm tra kết nối chi nhánh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1325" y="2657458"/>
            <a:ext cx="1585793" cy="5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Văn Phòng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54658" y="6277769"/>
            <a:ext cx="2181701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Thư Viện 2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E2F5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265533" y="6277769"/>
            <a:ext cx="2221111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Máy Tính 3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E2F5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751465" y="9696196"/>
            <a:ext cx="256139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Ban Giám Hiệu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035241" y="9696196"/>
            <a:ext cx="2569250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Quản Trị Mạng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248959" y="6277769"/>
            <a:ext cx="2119193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Dạy Học 2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E2F5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173739" y="9696196"/>
            <a:ext cx="2140267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Thư Viện 1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2965330" y="-3596742"/>
            <a:ext cx="1256503" cy="10568526"/>
            <a:chOff x="0" y="0"/>
            <a:chExt cx="330931" cy="2783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931" cy="2783480"/>
            </a:xfrm>
            <a:custGeom>
              <a:avLst/>
              <a:gdLst/>
              <a:ahLst/>
              <a:cxnLst/>
              <a:rect l="l" t="t" r="r" b="b"/>
              <a:pathLst>
                <a:path w="330931" h="2783480">
                  <a:moveTo>
                    <a:pt x="165465" y="0"/>
                  </a:moveTo>
                  <a:lnTo>
                    <a:pt x="165465" y="0"/>
                  </a:lnTo>
                  <a:cubicBezTo>
                    <a:pt x="209350" y="0"/>
                    <a:pt x="251436" y="17433"/>
                    <a:pt x="282467" y="48464"/>
                  </a:cubicBezTo>
                  <a:cubicBezTo>
                    <a:pt x="313498" y="79494"/>
                    <a:pt x="330931" y="121581"/>
                    <a:pt x="330931" y="165465"/>
                  </a:cubicBezTo>
                  <a:lnTo>
                    <a:pt x="330931" y="2618014"/>
                  </a:lnTo>
                  <a:cubicBezTo>
                    <a:pt x="330931" y="2661899"/>
                    <a:pt x="313498" y="2703985"/>
                    <a:pt x="282467" y="2735016"/>
                  </a:cubicBezTo>
                  <a:cubicBezTo>
                    <a:pt x="251436" y="2766047"/>
                    <a:pt x="209350" y="2783480"/>
                    <a:pt x="165465" y="2783480"/>
                  </a:cubicBezTo>
                  <a:lnTo>
                    <a:pt x="165465" y="2783480"/>
                  </a:lnTo>
                  <a:cubicBezTo>
                    <a:pt x="121581" y="2783480"/>
                    <a:pt x="79494" y="2766047"/>
                    <a:pt x="48464" y="2735016"/>
                  </a:cubicBezTo>
                  <a:cubicBezTo>
                    <a:pt x="17433" y="2703985"/>
                    <a:pt x="0" y="2661899"/>
                    <a:pt x="0" y="2618014"/>
                  </a:cubicBezTo>
                  <a:lnTo>
                    <a:pt x="0" y="165465"/>
                  </a:lnTo>
                  <a:cubicBezTo>
                    <a:pt x="0" y="121581"/>
                    <a:pt x="17433" y="79494"/>
                    <a:pt x="48464" y="48464"/>
                  </a:cubicBezTo>
                  <a:cubicBezTo>
                    <a:pt x="79494" y="17433"/>
                    <a:pt x="121581" y="0"/>
                    <a:pt x="165465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30931" cy="2831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78081" y="-2177896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9396" y="699019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6"/>
                </a:lnTo>
                <a:lnTo>
                  <a:pt x="0" y="647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8081" y="1766096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2"/>
                </a:lnTo>
                <a:lnTo>
                  <a:pt x="0" y="700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1890662" y="890929"/>
            <a:ext cx="739271" cy="4111667"/>
            <a:chOff x="0" y="0"/>
            <a:chExt cx="194705" cy="10829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4705" cy="1082908"/>
            </a:xfrm>
            <a:custGeom>
              <a:avLst/>
              <a:gdLst/>
              <a:ahLst/>
              <a:cxnLst/>
              <a:rect l="l" t="t" r="r" b="b"/>
              <a:pathLst>
                <a:path w="194705" h="1082908">
                  <a:moveTo>
                    <a:pt x="97353" y="0"/>
                  </a:moveTo>
                  <a:lnTo>
                    <a:pt x="97353" y="0"/>
                  </a:lnTo>
                  <a:cubicBezTo>
                    <a:pt x="123172" y="0"/>
                    <a:pt x="147934" y="10257"/>
                    <a:pt x="166191" y="28514"/>
                  </a:cubicBezTo>
                  <a:cubicBezTo>
                    <a:pt x="184448" y="46771"/>
                    <a:pt x="194705" y="71533"/>
                    <a:pt x="194705" y="97353"/>
                  </a:cubicBezTo>
                  <a:lnTo>
                    <a:pt x="194705" y="985556"/>
                  </a:lnTo>
                  <a:cubicBezTo>
                    <a:pt x="194705" y="1039322"/>
                    <a:pt x="151119" y="1082908"/>
                    <a:pt x="97353" y="1082908"/>
                  </a:cubicBezTo>
                  <a:lnTo>
                    <a:pt x="97353" y="1082908"/>
                  </a:lnTo>
                  <a:cubicBezTo>
                    <a:pt x="71533" y="1082908"/>
                    <a:pt x="46771" y="1072651"/>
                    <a:pt x="28514" y="1054394"/>
                  </a:cubicBezTo>
                  <a:cubicBezTo>
                    <a:pt x="10257" y="1036137"/>
                    <a:pt x="0" y="1011375"/>
                    <a:pt x="0" y="985556"/>
                  </a:cubicBezTo>
                  <a:lnTo>
                    <a:pt x="0" y="97353"/>
                  </a:lnTo>
                  <a:cubicBezTo>
                    <a:pt x="0" y="43586"/>
                    <a:pt x="43586" y="0"/>
                    <a:pt x="9735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94705" cy="1130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328500" y="3600789"/>
            <a:ext cx="5433356" cy="2588774"/>
          </a:xfrm>
          <a:custGeom>
            <a:avLst/>
            <a:gdLst/>
            <a:ahLst/>
            <a:cxnLst/>
            <a:rect l="l" t="t" r="r" b="b"/>
            <a:pathLst>
              <a:path w="5433356" h="2588774">
                <a:moveTo>
                  <a:pt x="0" y="0"/>
                </a:moveTo>
                <a:lnTo>
                  <a:pt x="5433356" y="0"/>
                </a:lnTo>
                <a:lnTo>
                  <a:pt x="5433356" y="2588774"/>
                </a:lnTo>
                <a:lnTo>
                  <a:pt x="0" y="25887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298672" y="6939490"/>
            <a:ext cx="5463184" cy="2565745"/>
          </a:xfrm>
          <a:custGeom>
            <a:avLst/>
            <a:gdLst/>
            <a:ahLst/>
            <a:cxnLst/>
            <a:rect l="l" t="t" r="r" b="b"/>
            <a:pathLst>
              <a:path w="5463184" h="2565745">
                <a:moveTo>
                  <a:pt x="0" y="0"/>
                </a:moveTo>
                <a:lnTo>
                  <a:pt x="5463184" y="0"/>
                </a:lnTo>
                <a:lnTo>
                  <a:pt x="5463184" y="2565745"/>
                </a:lnTo>
                <a:lnTo>
                  <a:pt x="0" y="25657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78081" y="3679707"/>
            <a:ext cx="5542899" cy="2549315"/>
          </a:xfrm>
          <a:custGeom>
            <a:avLst/>
            <a:gdLst/>
            <a:ahLst/>
            <a:cxnLst/>
            <a:rect l="l" t="t" r="r" b="b"/>
            <a:pathLst>
              <a:path w="5542899" h="2549315">
                <a:moveTo>
                  <a:pt x="0" y="0"/>
                </a:moveTo>
                <a:lnTo>
                  <a:pt x="5542899" y="0"/>
                </a:lnTo>
                <a:lnTo>
                  <a:pt x="5542899" y="2549315"/>
                </a:lnTo>
                <a:lnTo>
                  <a:pt x="0" y="25493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1761" b="-519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8081" y="6874667"/>
            <a:ext cx="5542899" cy="2549315"/>
          </a:xfrm>
          <a:custGeom>
            <a:avLst/>
            <a:gdLst/>
            <a:ahLst/>
            <a:cxnLst/>
            <a:rect l="l" t="t" r="r" b="b"/>
            <a:pathLst>
              <a:path w="5542899" h="2549315">
                <a:moveTo>
                  <a:pt x="0" y="0"/>
                </a:moveTo>
                <a:lnTo>
                  <a:pt x="5542899" y="0"/>
                </a:lnTo>
                <a:lnTo>
                  <a:pt x="5542899" y="2549315"/>
                </a:lnTo>
                <a:lnTo>
                  <a:pt x="0" y="25493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18847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281671" y="6939490"/>
            <a:ext cx="5542899" cy="2503049"/>
          </a:xfrm>
          <a:custGeom>
            <a:avLst/>
            <a:gdLst/>
            <a:ahLst/>
            <a:cxnLst/>
            <a:rect l="l" t="t" r="r" b="b"/>
            <a:pathLst>
              <a:path w="5542899" h="2503049">
                <a:moveTo>
                  <a:pt x="0" y="0"/>
                </a:moveTo>
                <a:lnTo>
                  <a:pt x="5542899" y="0"/>
                </a:lnTo>
                <a:lnTo>
                  <a:pt x="5542899" y="2503049"/>
                </a:lnTo>
                <a:lnTo>
                  <a:pt x="0" y="25030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17410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340749" y="3679707"/>
            <a:ext cx="5606502" cy="2549315"/>
          </a:xfrm>
          <a:custGeom>
            <a:avLst/>
            <a:gdLst/>
            <a:ahLst/>
            <a:cxnLst/>
            <a:rect l="l" t="t" r="r" b="b"/>
            <a:pathLst>
              <a:path w="5606502" h="2549315">
                <a:moveTo>
                  <a:pt x="0" y="0"/>
                </a:moveTo>
                <a:lnTo>
                  <a:pt x="5606502" y="0"/>
                </a:lnTo>
                <a:lnTo>
                  <a:pt x="5606502" y="2549315"/>
                </a:lnTo>
                <a:lnTo>
                  <a:pt x="0" y="254931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872993" y="286579"/>
            <a:ext cx="10233053" cy="183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634"/>
              </a:lnSpc>
              <a:spcBef>
                <a:spcPct val="0"/>
              </a:spcBef>
            </a:pPr>
            <a:r>
              <a:rPr lang="en-US" sz="11523" u="none" strike="noStrike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KIỂM THỬ MẠNG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793485"/>
            <a:ext cx="5419046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3A577B"/>
                </a:solidFill>
                <a:latin typeface="Anton"/>
                <a:ea typeface="Anton"/>
                <a:cs typeface="Anton"/>
                <a:sym typeface="Anton"/>
              </a:rPr>
              <a:t>Kiểm tra kết nối chi nhánh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0606" y="2657458"/>
            <a:ext cx="2607231" cy="5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Phòng Thư Viện 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98689" y="6277769"/>
            <a:ext cx="1493639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Văn Phòng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77928" y="6277769"/>
            <a:ext cx="199632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Máy Chủ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51465" y="9696196"/>
            <a:ext cx="256139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Ban Giám Hiệu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035241" y="9696196"/>
            <a:ext cx="2569250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Quản Trị Mạng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248959" y="6277769"/>
            <a:ext cx="2119193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Dạy Học 2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E2F5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173739" y="9696196"/>
            <a:ext cx="2140267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Thư Viện 1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2965330" y="-3596742"/>
            <a:ext cx="1256503" cy="10568526"/>
            <a:chOff x="0" y="0"/>
            <a:chExt cx="330931" cy="2783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931" cy="2783480"/>
            </a:xfrm>
            <a:custGeom>
              <a:avLst/>
              <a:gdLst/>
              <a:ahLst/>
              <a:cxnLst/>
              <a:rect l="l" t="t" r="r" b="b"/>
              <a:pathLst>
                <a:path w="330931" h="2783480">
                  <a:moveTo>
                    <a:pt x="165465" y="0"/>
                  </a:moveTo>
                  <a:lnTo>
                    <a:pt x="165465" y="0"/>
                  </a:lnTo>
                  <a:cubicBezTo>
                    <a:pt x="209350" y="0"/>
                    <a:pt x="251436" y="17433"/>
                    <a:pt x="282467" y="48464"/>
                  </a:cubicBezTo>
                  <a:cubicBezTo>
                    <a:pt x="313498" y="79494"/>
                    <a:pt x="330931" y="121581"/>
                    <a:pt x="330931" y="165465"/>
                  </a:cubicBezTo>
                  <a:lnTo>
                    <a:pt x="330931" y="2618014"/>
                  </a:lnTo>
                  <a:cubicBezTo>
                    <a:pt x="330931" y="2661899"/>
                    <a:pt x="313498" y="2703985"/>
                    <a:pt x="282467" y="2735016"/>
                  </a:cubicBezTo>
                  <a:cubicBezTo>
                    <a:pt x="251436" y="2766047"/>
                    <a:pt x="209350" y="2783480"/>
                    <a:pt x="165465" y="2783480"/>
                  </a:cubicBezTo>
                  <a:lnTo>
                    <a:pt x="165465" y="2783480"/>
                  </a:lnTo>
                  <a:cubicBezTo>
                    <a:pt x="121581" y="2783480"/>
                    <a:pt x="79494" y="2766047"/>
                    <a:pt x="48464" y="2735016"/>
                  </a:cubicBezTo>
                  <a:cubicBezTo>
                    <a:pt x="17433" y="2703985"/>
                    <a:pt x="0" y="2661899"/>
                    <a:pt x="0" y="2618014"/>
                  </a:cubicBezTo>
                  <a:lnTo>
                    <a:pt x="0" y="165465"/>
                  </a:lnTo>
                  <a:cubicBezTo>
                    <a:pt x="0" y="121581"/>
                    <a:pt x="17433" y="79494"/>
                    <a:pt x="48464" y="48464"/>
                  </a:cubicBezTo>
                  <a:cubicBezTo>
                    <a:pt x="79494" y="17433"/>
                    <a:pt x="121581" y="0"/>
                    <a:pt x="165465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30931" cy="2831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78081" y="-2177896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9396" y="699019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6"/>
                </a:lnTo>
                <a:lnTo>
                  <a:pt x="0" y="647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8081" y="1766096"/>
            <a:ext cx="700862" cy="700862"/>
          </a:xfrm>
          <a:custGeom>
            <a:avLst/>
            <a:gdLst/>
            <a:ahLst/>
            <a:cxnLst/>
            <a:rect l="l" t="t" r="r" b="b"/>
            <a:pathLst>
              <a:path w="700862" h="700862">
                <a:moveTo>
                  <a:pt x="0" y="0"/>
                </a:moveTo>
                <a:lnTo>
                  <a:pt x="700862" y="0"/>
                </a:lnTo>
                <a:lnTo>
                  <a:pt x="700862" y="700862"/>
                </a:lnTo>
                <a:lnTo>
                  <a:pt x="0" y="700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5400000">
            <a:off x="1890662" y="890929"/>
            <a:ext cx="739271" cy="4111667"/>
            <a:chOff x="0" y="0"/>
            <a:chExt cx="194705" cy="10829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4705" cy="1082908"/>
            </a:xfrm>
            <a:custGeom>
              <a:avLst/>
              <a:gdLst/>
              <a:ahLst/>
              <a:cxnLst/>
              <a:rect l="l" t="t" r="r" b="b"/>
              <a:pathLst>
                <a:path w="194705" h="1082908">
                  <a:moveTo>
                    <a:pt x="97353" y="0"/>
                  </a:moveTo>
                  <a:lnTo>
                    <a:pt x="97353" y="0"/>
                  </a:lnTo>
                  <a:cubicBezTo>
                    <a:pt x="123172" y="0"/>
                    <a:pt x="147934" y="10257"/>
                    <a:pt x="166191" y="28514"/>
                  </a:cubicBezTo>
                  <a:cubicBezTo>
                    <a:pt x="184448" y="46771"/>
                    <a:pt x="194705" y="71533"/>
                    <a:pt x="194705" y="97353"/>
                  </a:cubicBezTo>
                  <a:lnTo>
                    <a:pt x="194705" y="985556"/>
                  </a:lnTo>
                  <a:cubicBezTo>
                    <a:pt x="194705" y="1039322"/>
                    <a:pt x="151119" y="1082908"/>
                    <a:pt x="97353" y="1082908"/>
                  </a:cubicBezTo>
                  <a:lnTo>
                    <a:pt x="97353" y="1082908"/>
                  </a:lnTo>
                  <a:cubicBezTo>
                    <a:pt x="71533" y="1082908"/>
                    <a:pt x="46771" y="1072651"/>
                    <a:pt x="28514" y="1054394"/>
                  </a:cubicBezTo>
                  <a:cubicBezTo>
                    <a:pt x="10257" y="1036137"/>
                    <a:pt x="0" y="1011375"/>
                    <a:pt x="0" y="985556"/>
                  </a:cubicBezTo>
                  <a:lnTo>
                    <a:pt x="0" y="97353"/>
                  </a:lnTo>
                  <a:cubicBezTo>
                    <a:pt x="0" y="43586"/>
                    <a:pt x="43586" y="0"/>
                    <a:pt x="9735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94705" cy="1130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78081" y="3679707"/>
            <a:ext cx="5542899" cy="2549315"/>
          </a:xfrm>
          <a:custGeom>
            <a:avLst/>
            <a:gdLst/>
            <a:ahLst/>
            <a:cxnLst/>
            <a:rect l="l" t="t" r="r" b="b"/>
            <a:pathLst>
              <a:path w="5542899" h="2549315">
                <a:moveTo>
                  <a:pt x="0" y="0"/>
                </a:moveTo>
                <a:lnTo>
                  <a:pt x="5542899" y="0"/>
                </a:lnTo>
                <a:lnTo>
                  <a:pt x="5542899" y="2549315"/>
                </a:lnTo>
                <a:lnTo>
                  <a:pt x="0" y="25493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1761" b="-519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78081" y="6874667"/>
            <a:ext cx="5542899" cy="2549315"/>
          </a:xfrm>
          <a:custGeom>
            <a:avLst/>
            <a:gdLst/>
            <a:ahLst/>
            <a:cxnLst/>
            <a:rect l="l" t="t" r="r" b="b"/>
            <a:pathLst>
              <a:path w="5542899" h="2549315">
                <a:moveTo>
                  <a:pt x="0" y="0"/>
                </a:moveTo>
                <a:lnTo>
                  <a:pt x="5542899" y="0"/>
                </a:lnTo>
                <a:lnTo>
                  <a:pt x="5542899" y="2549315"/>
                </a:lnTo>
                <a:lnTo>
                  <a:pt x="0" y="25493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1884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281671" y="6939490"/>
            <a:ext cx="5542899" cy="2503049"/>
          </a:xfrm>
          <a:custGeom>
            <a:avLst/>
            <a:gdLst/>
            <a:ahLst/>
            <a:cxnLst/>
            <a:rect l="l" t="t" r="r" b="b"/>
            <a:pathLst>
              <a:path w="5542899" h="2503049">
                <a:moveTo>
                  <a:pt x="0" y="0"/>
                </a:moveTo>
                <a:lnTo>
                  <a:pt x="5542899" y="0"/>
                </a:lnTo>
                <a:lnTo>
                  <a:pt x="5542899" y="2503049"/>
                </a:lnTo>
                <a:lnTo>
                  <a:pt x="0" y="25030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1741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340749" y="3679707"/>
            <a:ext cx="5606502" cy="2549315"/>
          </a:xfrm>
          <a:custGeom>
            <a:avLst/>
            <a:gdLst/>
            <a:ahLst/>
            <a:cxnLst/>
            <a:rect l="l" t="t" r="r" b="b"/>
            <a:pathLst>
              <a:path w="5606502" h="2549315">
                <a:moveTo>
                  <a:pt x="0" y="0"/>
                </a:moveTo>
                <a:lnTo>
                  <a:pt x="5606502" y="0"/>
                </a:lnTo>
                <a:lnTo>
                  <a:pt x="5606502" y="2549315"/>
                </a:lnTo>
                <a:lnTo>
                  <a:pt x="0" y="25493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298672" y="3719165"/>
            <a:ext cx="5581668" cy="2509856"/>
          </a:xfrm>
          <a:custGeom>
            <a:avLst/>
            <a:gdLst/>
            <a:ahLst/>
            <a:cxnLst/>
            <a:rect l="l" t="t" r="r" b="b"/>
            <a:pathLst>
              <a:path w="5581668" h="2509856">
                <a:moveTo>
                  <a:pt x="0" y="0"/>
                </a:moveTo>
                <a:lnTo>
                  <a:pt x="5581668" y="0"/>
                </a:lnTo>
                <a:lnTo>
                  <a:pt x="5581668" y="2509857"/>
                </a:lnTo>
                <a:lnTo>
                  <a:pt x="0" y="25098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15347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298672" y="6979442"/>
            <a:ext cx="5542899" cy="2509856"/>
          </a:xfrm>
          <a:custGeom>
            <a:avLst/>
            <a:gdLst/>
            <a:ahLst/>
            <a:cxnLst/>
            <a:rect l="l" t="t" r="r" b="b"/>
            <a:pathLst>
              <a:path w="5542899" h="2509856">
                <a:moveTo>
                  <a:pt x="0" y="0"/>
                </a:moveTo>
                <a:lnTo>
                  <a:pt x="5542899" y="0"/>
                </a:lnTo>
                <a:lnTo>
                  <a:pt x="5542899" y="2509856"/>
                </a:lnTo>
                <a:lnTo>
                  <a:pt x="0" y="250985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19394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872993" y="286579"/>
            <a:ext cx="10233053" cy="183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634"/>
              </a:lnSpc>
              <a:spcBef>
                <a:spcPct val="0"/>
              </a:spcBef>
            </a:pPr>
            <a:r>
              <a:rPr lang="en-US" sz="11523" u="none" strike="noStrike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KIỂM THỬ MẠNG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793485"/>
            <a:ext cx="5419046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3A577B"/>
                </a:solidFill>
                <a:latin typeface="Anton"/>
                <a:ea typeface="Anton"/>
                <a:cs typeface="Anton"/>
                <a:sym typeface="Anton"/>
              </a:rPr>
              <a:t>Kiểm tra kết nối chi nhánh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1078" y="2657458"/>
            <a:ext cx="2666286" cy="5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Phòng Máy Tính 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98689" y="6277769"/>
            <a:ext cx="1493639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Văn Phòng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77928" y="6277769"/>
            <a:ext cx="199632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Máy Chủ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51465" y="9696196"/>
            <a:ext cx="256139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Ban Giám Hiệu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035241" y="9696196"/>
            <a:ext cx="2569250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Quản Trị Mạng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248959" y="6277769"/>
            <a:ext cx="2119193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Dạy Học 2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E2F5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173739" y="9696196"/>
            <a:ext cx="2140267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đến phòng Thư Viện 1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7356" y="3665059"/>
            <a:ext cx="15734267" cy="5754714"/>
            <a:chOff x="0" y="0"/>
            <a:chExt cx="4144005" cy="15156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4004" cy="1515645"/>
            </a:xfrm>
            <a:custGeom>
              <a:avLst/>
              <a:gdLst/>
              <a:ahLst/>
              <a:cxnLst/>
              <a:rect l="l" t="t" r="r" b="b"/>
              <a:pathLst>
                <a:path w="4144004" h="1515645">
                  <a:moveTo>
                    <a:pt x="7381" y="0"/>
                  </a:moveTo>
                  <a:lnTo>
                    <a:pt x="4136624" y="0"/>
                  </a:lnTo>
                  <a:cubicBezTo>
                    <a:pt x="4140700" y="0"/>
                    <a:pt x="4144004" y="3304"/>
                    <a:pt x="4144004" y="7381"/>
                  </a:cubicBezTo>
                  <a:lnTo>
                    <a:pt x="4144004" y="1508264"/>
                  </a:lnTo>
                  <a:cubicBezTo>
                    <a:pt x="4144004" y="1512341"/>
                    <a:pt x="4140700" y="1515645"/>
                    <a:pt x="4136624" y="1515645"/>
                  </a:cubicBezTo>
                  <a:lnTo>
                    <a:pt x="7381" y="1515645"/>
                  </a:lnTo>
                  <a:cubicBezTo>
                    <a:pt x="3304" y="1515645"/>
                    <a:pt x="0" y="1512341"/>
                    <a:pt x="0" y="1508264"/>
                  </a:cubicBezTo>
                  <a:lnTo>
                    <a:pt x="0" y="7381"/>
                  </a:lnTo>
                  <a:cubicBezTo>
                    <a:pt x="0" y="3304"/>
                    <a:pt x="3304" y="0"/>
                    <a:pt x="7381" y="0"/>
                  </a:cubicBezTo>
                  <a:close/>
                </a:path>
              </a:pathLst>
            </a:custGeom>
            <a:solidFill>
              <a:srgbClr val="E1EDFC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144005" cy="1563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91995" y="2822436"/>
            <a:ext cx="5069975" cy="1048976"/>
            <a:chOff x="0" y="0"/>
            <a:chExt cx="1335302" cy="2762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5302" cy="276274"/>
            </a:xfrm>
            <a:custGeom>
              <a:avLst/>
              <a:gdLst/>
              <a:ahLst/>
              <a:cxnLst/>
              <a:rect l="l" t="t" r="r" b="b"/>
              <a:pathLst>
                <a:path w="1335302" h="276274">
                  <a:moveTo>
                    <a:pt x="77878" y="0"/>
                  </a:moveTo>
                  <a:lnTo>
                    <a:pt x="1257424" y="0"/>
                  </a:lnTo>
                  <a:cubicBezTo>
                    <a:pt x="1278079" y="0"/>
                    <a:pt x="1297887" y="8205"/>
                    <a:pt x="1312492" y="22810"/>
                  </a:cubicBezTo>
                  <a:cubicBezTo>
                    <a:pt x="1327097" y="37415"/>
                    <a:pt x="1335302" y="57223"/>
                    <a:pt x="1335302" y="77878"/>
                  </a:cubicBezTo>
                  <a:lnTo>
                    <a:pt x="1335302" y="198396"/>
                  </a:lnTo>
                  <a:cubicBezTo>
                    <a:pt x="1335302" y="219050"/>
                    <a:pt x="1327097" y="238859"/>
                    <a:pt x="1312492" y="253464"/>
                  </a:cubicBezTo>
                  <a:cubicBezTo>
                    <a:pt x="1297887" y="268069"/>
                    <a:pt x="1278079" y="276274"/>
                    <a:pt x="1257424" y="276274"/>
                  </a:cubicBezTo>
                  <a:lnTo>
                    <a:pt x="77878" y="276274"/>
                  </a:lnTo>
                  <a:cubicBezTo>
                    <a:pt x="57223" y="276274"/>
                    <a:pt x="37415" y="268069"/>
                    <a:pt x="22810" y="253464"/>
                  </a:cubicBezTo>
                  <a:cubicBezTo>
                    <a:pt x="8205" y="238859"/>
                    <a:pt x="0" y="219050"/>
                    <a:pt x="0" y="198396"/>
                  </a:cubicBezTo>
                  <a:lnTo>
                    <a:pt x="0" y="77878"/>
                  </a:lnTo>
                  <a:cubicBezTo>
                    <a:pt x="0" y="57223"/>
                    <a:pt x="8205" y="37415"/>
                    <a:pt x="22810" y="22810"/>
                  </a:cubicBezTo>
                  <a:cubicBezTo>
                    <a:pt x="37415" y="8205"/>
                    <a:pt x="57223" y="0"/>
                    <a:pt x="7787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35302" cy="323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233868" y="4252549"/>
            <a:ext cx="890951" cy="89095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99014" y="6096940"/>
            <a:ext cx="890951" cy="89095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748982" y="4285516"/>
            <a:ext cx="890951" cy="89095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5400000">
            <a:off x="5484449" y="4503130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10849596" y="6343349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78381">
            <a:off x="15999564" y="4536098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243241" y="-1845934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839751" y="9484464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 rot="5400000">
            <a:off x="16241311" y="-2113019"/>
            <a:ext cx="2594369" cy="7942242"/>
            <a:chOff x="0" y="0"/>
            <a:chExt cx="683291" cy="20917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83291" cy="2091784"/>
            </a:xfrm>
            <a:custGeom>
              <a:avLst/>
              <a:gdLst/>
              <a:ahLst/>
              <a:cxnLst/>
              <a:rect l="l" t="t" r="r" b="b"/>
              <a:pathLst>
                <a:path w="683291" h="2091784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939594"/>
                  </a:lnTo>
                  <a:cubicBezTo>
                    <a:pt x="683291" y="1979957"/>
                    <a:pt x="667256" y="2018667"/>
                    <a:pt x="638715" y="2047208"/>
                  </a:cubicBezTo>
                  <a:cubicBezTo>
                    <a:pt x="610174" y="2075750"/>
                    <a:pt x="571464" y="2091784"/>
                    <a:pt x="531100" y="2091784"/>
                  </a:cubicBezTo>
                  <a:lnTo>
                    <a:pt x="152190" y="2091784"/>
                  </a:lnTo>
                  <a:cubicBezTo>
                    <a:pt x="111827" y="2091784"/>
                    <a:pt x="73117" y="2075750"/>
                    <a:pt x="44576" y="2047208"/>
                  </a:cubicBezTo>
                  <a:cubicBezTo>
                    <a:pt x="16034" y="2018667"/>
                    <a:pt x="0" y="1979957"/>
                    <a:pt x="0" y="1939594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683291" cy="2139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1623634" y="0"/>
            <a:ext cx="4241430" cy="10287000"/>
            <a:chOff x="0" y="0"/>
            <a:chExt cx="899958" cy="218272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99958" cy="2182724"/>
            </a:xfrm>
            <a:custGeom>
              <a:avLst/>
              <a:gdLst/>
              <a:ahLst/>
              <a:cxnLst/>
              <a:rect l="l" t="t" r="r" b="b"/>
              <a:pathLst>
                <a:path w="899958" h="2182724">
                  <a:moveTo>
                    <a:pt x="107693" y="0"/>
                  </a:moveTo>
                  <a:lnTo>
                    <a:pt x="792265" y="0"/>
                  </a:lnTo>
                  <a:cubicBezTo>
                    <a:pt x="851743" y="0"/>
                    <a:pt x="899958" y="48216"/>
                    <a:pt x="899958" y="107693"/>
                  </a:cubicBezTo>
                  <a:lnTo>
                    <a:pt x="899958" y="2075031"/>
                  </a:lnTo>
                  <a:cubicBezTo>
                    <a:pt x="899958" y="2103593"/>
                    <a:pt x="888612" y="2130985"/>
                    <a:pt x="868416" y="2151181"/>
                  </a:cubicBezTo>
                  <a:cubicBezTo>
                    <a:pt x="848219" y="2171378"/>
                    <a:pt x="820827" y="2182724"/>
                    <a:pt x="792265" y="2182724"/>
                  </a:cubicBezTo>
                  <a:lnTo>
                    <a:pt x="107693" y="2182724"/>
                  </a:lnTo>
                  <a:cubicBezTo>
                    <a:pt x="79131" y="2182724"/>
                    <a:pt x="51739" y="2171378"/>
                    <a:pt x="31543" y="2151181"/>
                  </a:cubicBezTo>
                  <a:cubicBezTo>
                    <a:pt x="11346" y="2130985"/>
                    <a:pt x="0" y="2103593"/>
                    <a:pt x="0" y="2075031"/>
                  </a:cubicBezTo>
                  <a:lnTo>
                    <a:pt x="0" y="107693"/>
                  </a:lnTo>
                  <a:cubicBezTo>
                    <a:pt x="0" y="79131"/>
                    <a:pt x="11346" y="51739"/>
                    <a:pt x="31543" y="31543"/>
                  </a:cubicBezTo>
                  <a:cubicBezTo>
                    <a:pt x="51739" y="11346"/>
                    <a:pt x="79131" y="0"/>
                    <a:pt x="10769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99958" cy="2230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783996" y="0"/>
            <a:ext cx="1858102" cy="185810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2201112" y="409393"/>
            <a:ext cx="1023869" cy="1039317"/>
          </a:xfrm>
          <a:custGeom>
            <a:avLst/>
            <a:gdLst/>
            <a:ahLst/>
            <a:cxnLst/>
            <a:rect l="l" t="t" r="r" b="b"/>
            <a:pathLst>
              <a:path w="1023869" h="1039317">
                <a:moveTo>
                  <a:pt x="0" y="0"/>
                </a:moveTo>
                <a:lnTo>
                  <a:pt x="1023869" y="0"/>
                </a:lnTo>
                <a:lnTo>
                  <a:pt x="1023869" y="1039316"/>
                </a:lnTo>
                <a:lnTo>
                  <a:pt x="0" y="10393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2591603">
            <a:off x="7432211" y="4768186"/>
            <a:ext cx="2597672" cy="1161868"/>
          </a:xfrm>
          <a:custGeom>
            <a:avLst/>
            <a:gdLst/>
            <a:ahLst/>
            <a:cxnLst/>
            <a:rect l="l" t="t" r="r" b="b"/>
            <a:pathLst>
              <a:path w="2597672" h="1161868">
                <a:moveTo>
                  <a:pt x="0" y="0"/>
                </a:moveTo>
                <a:lnTo>
                  <a:pt x="2597672" y="0"/>
                </a:lnTo>
                <a:lnTo>
                  <a:pt x="2597672" y="1161868"/>
                </a:lnTo>
                <a:lnTo>
                  <a:pt x="0" y="11618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66965" y="5446114"/>
            <a:ext cx="4452932" cy="4801005"/>
          </a:xfrm>
          <a:custGeom>
            <a:avLst/>
            <a:gdLst/>
            <a:ahLst/>
            <a:cxnLst/>
            <a:rect l="l" t="t" r="r" b="b"/>
            <a:pathLst>
              <a:path w="4452932" h="4801005">
                <a:moveTo>
                  <a:pt x="0" y="0"/>
                </a:moveTo>
                <a:lnTo>
                  <a:pt x="4452932" y="0"/>
                </a:lnTo>
                <a:lnTo>
                  <a:pt x="4452932" y="4801005"/>
                </a:lnTo>
                <a:lnTo>
                  <a:pt x="0" y="48010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4503422" y="5398489"/>
            <a:ext cx="3382071" cy="158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Vệ sinh và bảo trì định kỳ thiết bị mạng để loại bỏ bụi bẩn, đồng thời phát hiện và xử lý hư hỏng kịp thời.</a:t>
            </a:r>
          </a:p>
        </p:txBody>
      </p:sp>
      <p:sp>
        <p:nvSpPr>
          <p:cNvPr id="35" name="Freeform 35"/>
          <p:cNvSpPr/>
          <p:nvPr/>
        </p:nvSpPr>
        <p:spPr>
          <a:xfrm rot="-481875">
            <a:off x="11837325" y="4865180"/>
            <a:ext cx="2597672" cy="1161868"/>
          </a:xfrm>
          <a:custGeom>
            <a:avLst/>
            <a:gdLst/>
            <a:ahLst/>
            <a:cxnLst/>
            <a:rect l="l" t="t" r="r" b="b"/>
            <a:pathLst>
              <a:path w="2597672" h="1161868">
                <a:moveTo>
                  <a:pt x="0" y="0"/>
                </a:moveTo>
                <a:lnTo>
                  <a:pt x="2597672" y="0"/>
                </a:lnTo>
                <a:lnTo>
                  <a:pt x="2597672" y="1161868"/>
                </a:lnTo>
                <a:lnTo>
                  <a:pt x="0" y="11618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1876124">
            <a:off x="15553876" y="7163672"/>
            <a:ext cx="2303589" cy="2303589"/>
          </a:xfrm>
          <a:custGeom>
            <a:avLst/>
            <a:gdLst/>
            <a:ahLst/>
            <a:cxnLst/>
            <a:rect l="l" t="t" r="r" b="b"/>
            <a:pathLst>
              <a:path w="2303589" h="2303589">
                <a:moveTo>
                  <a:pt x="0" y="0"/>
                </a:moveTo>
                <a:lnTo>
                  <a:pt x="2303589" y="0"/>
                </a:lnTo>
                <a:lnTo>
                  <a:pt x="2303589" y="2303589"/>
                </a:lnTo>
                <a:lnTo>
                  <a:pt x="0" y="23035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-3152186" y="140997"/>
            <a:ext cx="4936182" cy="1576108"/>
          </a:xfrm>
          <a:custGeom>
            <a:avLst/>
            <a:gdLst/>
            <a:ahLst/>
            <a:cxnLst/>
            <a:rect l="l" t="t" r="r" b="b"/>
            <a:pathLst>
              <a:path w="4936182" h="1576108">
                <a:moveTo>
                  <a:pt x="0" y="0"/>
                </a:moveTo>
                <a:lnTo>
                  <a:pt x="4936182" y="0"/>
                </a:lnTo>
                <a:lnTo>
                  <a:pt x="4936182" y="1576108"/>
                </a:lnTo>
                <a:lnTo>
                  <a:pt x="0" y="157610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3918236" y="2943064"/>
            <a:ext cx="4341878" cy="721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BẢO TRÌ PHẦN CỨNG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211587" y="5301495"/>
            <a:ext cx="3230791" cy="203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4"/>
              </a:lnSpc>
            </a:pPr>
            <a:r>
              <a:rPr lang="en-US" sz="2339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Thường xuyên kiểm tra tình trạng hoạt động của các thiết bị mạng quan trọng (router, switch,…)</a:t>
            </a:r>
          </a:p>
          <a:p>
            <a:pPr algn="just">
              <a:lnSpc>
                <a:spcPts val="3274"/>
              </a:lnSpc>
            </a:pPr>
            <a:endParaRPr lang="en-US" sz="2339">
              <a:solidFill>
                <a:srgbClr val="0E2F5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219031" y="7292692"/>
            <a:ext cx="3667662" cy="1989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Cần đảm bảo các dây cáp mạng được kết nối chắc chắn để kết nối luôn được hoạt động ở trạng thái tốt nhất. </a:t>
            </a:r>
          </a:p>
          <a:p>
            <a:pPr algn="just">
              <a:lnSpc>
                <a:spcPts val="3220"/>
              </a:lnSpc>
            </a:pPr>
            <a:endParaRPr lang="en-US" sz="2300">
              <a:solidFill>
                <a:srgbClr val="0E2F5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8954284" y="881426"/>
            <a:ext cx="4321274" cy="17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223"/>
              </a:lnSpc>
              <a:spcBef>
                <a:spcPct val="0"/>
              </a:spcBef>
            </a:pPr>
            <a:r>
              <a:rPr lang="en-US" sz="11199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 BẢO</a:t>
            </a:r>
            <a:r>
              <a:rPr lang="en-US" sz="11199" u="none" strike="noStrike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 TRÌ   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564219" y="747249"/>
            <a:ext cx="4321274" cy="2075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508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MẠNG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91995" y="3665059"/>
            <a:ext cx="15734267" cy="5754714"/>
            <a:chOff x="0" y="0"/>
            <a:chExt cx="4144005" cy="15156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4004" cy="1515645"/>
            </a:xfrm>
            <a:custGeom>
              <a:avLst/>
              <a:gdLst/>
              <a:ahLst/>
              <a:cxnLst/>
              <a:rect l="l" t="t" r="r" b="b"/>
              <a:pathLst>
                <a:path w="4144004" h="1515645">
                  <a:moveTo>
                    <a:pt x="7381" y="0"/>
                  </a:moveTo>
                  <a:lnTo>
                    <a:pt x="4136624" y="0"/>
                  </a:lnTo>
                  <a:cubicBezTo>
                    <a:pt x="4140700" y="0"/>
                    <a:pt x="4144004" y="3304"/>
                    <a:pt x="4144004" y="7381"/>
                  </a:cubicBezTo>
                  <a:lnTo>
                    <a:pt x="4144004" y="1508264"/>
                  </a:lnTo>
                  <a:cubicBezTo>
                    <a:pt x="4144004" y="1512341"/>
                    <a:pt x="4140700" y="1515645"/>
                    <a:pt x="4136624" y="1515645"/>
                  </a:cubicBezTo>
                  <a:lnTo>
                    <a:pt x="7381" y="1515645"/>
                  </a:lnTo>
                  <a:cubicBezTo>
                    <a:pt x="3304" y="1515645"/>
                    <a:pt x="0" y="1512341"/>
                    <a:pt x="0" y="1508264"/>
                  </a:cubicBezTo>
                  <a:lnTo>
                    <a:pt x="0" y="7381"/>
                  </a:lnTo>
                  <a:cubicBezTo>
                    <a:pt x="0" y="3304"/>
                    <a:pt x="3304" y="0"/>
                    <a:pt x="7381" y="0"/>
                  </a:cubicBezTo>
                  <a:close/>
                </a:path>
              </a:pathLst>
            </a:custGeom>
            <a:solidFill>
              <a:srgbClr val="3A577B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144005" cy="1563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91995" y="2822436"/>
            <a:ext cx="5069975" cy="1048976"/>
            <a:chOff x="0" y="0"/>
            <a:chExt cx="1335302" cy="2762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5302" cy="276274"/>
            </a:xfrm>
            <a:custGeom>
              <a:avLst/>
              <a:gdLst/>
              <a:ahLst/>
              <a:cxnLst/>
              <a:rect l="l" t="t" r="r" b="b"/>
              <a:pathLst>
                <a:path w="1335302" h="276274">
                  <a:moveTo>
                    <a:pt x="77878" y="0"/>
                  </a:moveTo>
                  <a:lnTo>
                    <a:pt x="1257424" y="0"/>
                  </a:lnTo>
                  <a:cubicBezTo>
                    <a:pt x="1278079" y="0"/>
                    <a:pt x="1297887" y="8205"/>
                    <a:pt x="1312492" y="22810"/>
                  </a:cubicBezTo>
                  <a:cubicBezTo>
                    <a:pt x="1327097" y="37415"/>
                    <a:pt x="1335302" y="57223"/>
                    <a:pt x="1335302" y="77878"/>
                  </a:cubicBezTo>
                  <a:lnTo>
                    <a:pt x="1335302" y="198396"/>
                  </a:lnTo>
                  <a:cubicBezTo>
                    <a:pt x="1335302" y="219050"/>
                    <a:pt x="1327097" y="238859"/>
                    <a:pt x="1312492" y="253464"/>
                  </a:cubicBezTo>
                  <a:cubicBezTo>
                    <a:pt x="1297887" y="268069"/>
                    <a:pt x="1278079" y="276274"/>
                    <a:pt x="1257424" y="276274"/>
                  </a:cubicBezTo>
                  <a:lnTo>
                    <a:pt x="77878" y="276274"/>
                  </a:lnTo>
                  <a:cubicBezTo>
                    <a:pt x="57223" y="276274"/>
                    <a:pt x="37415" y="268069"/>
                    <a:pt x="22810" y="253464"/>
                  </a:cubicBezTo>
                  <a:cubicBezTo>
                    <a:pt x="8205" y="238859"/>
                    <a:pt x="0" y="219050"/>
                    <a:pt x="0" y="198396"/>
                  </a:cubicBezTo>
                  <a:lnTo>
                    <a:pt x="0" y="77878"/>
                  </a:lnTo>
                  <a:cubicBezTo>
                    <a:pt x="0" y="57223"/>
                    <a:pt x="8205" y="37415"/>
                    <a:pt x="22810" y="22810"/>
                  </a:cubicBezTo>
                  <a:cubicBezTo>
                    <a:pt x="37415" y="8205"/>
                    <a:pt x="57223" y="0"/>
                    <a:pt x="77878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35302" cy="323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243241" y="-1845934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839751" y="9484464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623634" y="0"/>
            <a:ext cx="4241430" cy="10287000"/>
            <a:chOff x="0" y="0"/>
            <a:chExt cx="899958" cy="218272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99958" cy="2182724"/>
            </a:xfrm>
            <a:custGeom>
              <a:avLst/>
              <a:gdLst/>
              <a:ahLst/>
              <a:cxnLst/>
              <a:rect l="l" t="t" r="r" b="b"/>
              <a:pathLst>
                <a:path w="899958" h="2182724">
                  <a:moveTo>
                    <a:pt x="107693" y="0"/>
                  </a:moveTo>
                  <a:lnTo>
                    <a:pt x="792265" y="0"/>
                  </a:lnTo>
                  <a:cubicBezTo>
                    <a:pt x="851743" y="0"/>
                    <a:pt x="899958" y="48216"/>
                    <a:pt x="899958" y="107693"/>
                  </a:cubicBezTo>
                  <a:lnTo>
                    <a:pt x="899958" y="2075031"/>
                  </a:lnTo>
                  <a:cubicBezTo>
                    <a:pt x="899958" y="2103593"/>
                    <a:pt x="888612" y="2130985"/>
                    <a:pt x="868416" y="2151181"/>
                  </a:cubicBezTo>
                  <a:cubicBezTo>
                    <a:pt x="848219" y="2171378"/>
                    <a:pt x="820827" y="2182724"/>
                    <a:pt x="792265" y="2182724"/>
                  </a:cubicBezTo>
                  <a:lnTo>
                    <a:pt x="107693" y="2182724"/>
                  </a:lnTo>
                  <a:cubicBezTo>
                    <a:pt x="79131" y="2182724"/>
                    <a:pt x="51739" y="2171378"/>
                    <a:pt x="31543" y="2151181"/>
                  </a:cubicBezTo>
                  <a:cubicBezTo>
                    <a:pt x="11346" y="2130985"/>
                    <a:pt x="0" y="2103593"/>
                    <a:pt x="0" y="2075031"/>
                  </a:cubicBezTo>
                  <a:lnTo>
                    <a:pt x="0" y="107693"/>
                  </a:lnTo>
                  <a:cubicBezTo>
                    <a:pt x="0" y="79131"/>
                    <a:pt x="11346" y="51739"/>
                    <a:pt x="31543" y="31543"/>
                  </a:cubicBezTo>
                  <a:cubicBezTo>
                    <a:pt x="51739" y="11346"/>
                    <a:pt x="79131" y="0"/>
                    <a:pt x="10769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99958" cy="2230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83996" y="0"/>
            <a:ext cx="1858102" cy="185810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201112" y="409393"/>
            <a:ext cx="1023869" cy="1039317"/>
          </a:xfrm>
          <a:custGeom>
            <a:avLst/>
            <a:gdLst/>
            <a:ahLst/>
            <a:cxnLst/>
            <a:rect l="l" t="t" r="r" b="b"/>
            <a:pathLst>
              <a:path w="1023869" h="1039317">
                <a:moveTo>
                  <a:pt x="0" y="0"/>
                </a:moveTo>
                <a:lnTo>
                  <a:pt x="1023869" y="0"/>
                </a:lnTo>
                <a:lnTo>
                  <a:pt x="1023869" y="1039316"/>
                </a:lnTo>
                <a:lnTo>
                  <a:pt x="0" y="1039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918236" y="2943064"/>
            <a:ext cx="4341878" cy="721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BẢO TRÌ PHẦN CỨNG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4564746" y="6583583"/>
            <a:ext cx="890951" cy="89095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5400000">
            <a:off x="4815328" y="6834165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870937">
            <a:off x="4720891" y="4907157"/>
            <a:ext cx="1998842" cy="894028"/>
          </a:xfrm>
          <a:custGeom>
            <a:avLst/>
            <a:gdLst/>
            <a:ahLst/>
            <a:cxnLst/>
            <a:rect l="l" t="t" r="r" b="b"/>
            <a:pathLst>
              <a:path w="1998842" h="894028">
                <a:moveTo>
                  <a:pt x="0" y="0"/>
                </a:moveTo>
                <a:lnTo>
                  <a:pt x="1998842" y="0"/>
                </a:lnTo>
                <a:lnTo>
                  <a:pt x="1998842" y="894028"/>
                </a:lnTo>
                <a:lnTo>
                  <a:pt x="0" y="8940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7619744" y="4089987"/>
            <a:ext cx="890951" cy="89095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rot="5400000">
            <a:off x="7870326" y="4340569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1475633" y="6763434"/>
            <a:ext cx="890951" cy="89095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 rot="5400000">
            <a:off x="11726215" y="7014016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4322273" y="5230056"/>
            <a:ext cx="3585814" cy="80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4"/>
              </a:lnSpc>
            </a:pPr>
            <a:r>
              <a:rPr lang="en-US" sz="233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Đảm bảo tính bảo mật, phòng tránh tấn công virus.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5650316" y="4089987"/>
            <a:ext cx="890951" cy="89095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 rot="5400000">
            <a:off x="15900898" y="4340569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3564276">
            <a:off x="9541015" y="4813006"/>
            <a:ext cx="2041506" cy="913110"/>
          </a:xfrm>
          <a:custGeom>
            <a:avLst/>
            <a:gdLst/>
            <a:ahLst/>
            <a:cxnLst/>
            <a:rect l="l" t="t" r="r" b="b"/>
            <a:pathLst>
              <a:path w="2041506" h="913110">
                <a:moveTo>
                  <a:pt x="0" y="0"/>
                </a:moveTo>
                <a:lnTo>
                  <a:pt x="2041507" y="0"/>
                </a:lnTo>
                <a:lnTo>
                  <a:pt x="2041507" y="913110"/>
                </a:lnTo>
                <a:lnTo>
                  <a:pt x="0" y="913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-1450681">
            <a:off x="12329404" y="5159389"/>
            <a:ext cx="2090491" cy="935020"/>
          </a:xfrm>
          <a:custGeom>
            <a:avLst/>
            <a:gdLst/>
            <a:ahLst/>
            <a:cxnLst/>
            <a:rect l="l" t="t" r="r" b="b"/>
            <a:pathLst>
              <a:path w="2090491" h="935020">
                <a:moveTo>
                  <a:pt x="0" y="0"/>
                </a:moveTo>
                <a:lnTo>
                  <a:pt x="2090492" y="0"/>
                </a:lnTo>
                <a:lnTo>
                  <a:pt x="2090492" y="935019"/>
                </a:lnTo>
                <a:lnTo>
                  <a:pt x="0" y="9350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1540158">
            <a:off x="16025330" y="7403804"/>
            <a:ext cx="1854496" cy="1854496"/>
          </a:xfrm>
          <a:custGeom>
            <a:avLst/>
            <a:gdLst/>
            <a:ahLst/>
            <a:cxnLst/>
            <a:rect l="l" t="t" r="r" b="b"/>
            <a:pathLst>
              <a:path w="1854496" h="1854496">
                <a:moveTo>
                  <a:pt x="0" y="0"/>
                </a:moveTo>
                <a:lnTo>
                  <a:pt x="1854496" y="0"/>
                </a:lnTo>
                <a:lnTo>
                  <a:pt x="1854496" y="1854496"/>
                </a:lnTo>
                <a:lnTo>
                  <a:pt x="0" y="18544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3496027" y="7732927"/>
            <a:ext cx="3418178" cy="125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1"/>
              </a:lnSpc>
            </a:pPr>
            <a:r>
              <a:rPr lang="en-US" sz="235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Kiểm tra thường xuyên kết nối nội bộ và giữa các chi nhánh để đảm bảo ổn định.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472920" y="5230056"/>
            <a:ext cx="3184601" cy="80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4"/>
              </a:lnSpc>
            </a:pPr>
            <a:r>
              <a:rPr lang="en-US" sz="233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Xử lý sự cố kịp thời để tránh gián đoạn hệ thống.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181315" y="7770549"/>
            <a:ext cx="3479586" cy="121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4"/>
              </a:lnSpc>
            </a:pPr>
            <a:r>
              <a:rPr lang="en-US" sz="233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Theo dõi hoạt động, lập kế hoạch nâng cấp và sửa chữa định kỳ.</a:t>
            </a:r>
          </a:p>
        </p:txBody>
      </p:sp>
      <p:sp>
        <p:nvSpPr>
          <p:cNvPr id="42" name="Freeform 42"/>
          <p:cNvSpPr/>
          <p:nvPr/>
        </p:nvSpPr>
        <p:spPr>
          <a:xfrm>
            <a:off x="-19050" y="7465414"/>
            <a:ext cx="3515077" cy="2812061"/>
          </a:xfrm>
          <a:custGeom>
            <a:avLst/>
            <a:gdLst/>
            <a:ahLst/>
            <a:cxnLst/>
            <a:rect l="l" t="t" r="r" b="b"/>
            <a:pathLst>
              <a:path w="3515077" h="2812061">
                <a:moveTo>
                  <a:pt x="0" y="0"/>
                </a:moveTo>
                <a:lnTo>
                  <a:pt x="3515077" y="0"/>
                </a:lnTo>
                <a:lnTo>
                  <a:pt x="3515077" y="2812061"/>
                </a:lnTo>
                <a:lnTo>
                  <a:pt x="0" y="28120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43" name="Group 43"/>
          <p:cNvGrpSpPr/>
          <p:nvPr/>
        </p:nvGrpSpPr>
        <p:grpSpPr>
          <a:xfrm rot="5400000">
            <a:off x="16241311" y="-2113019"/>
            <a:ext cx="2594369" cy="7942242"/>
            <a:chOff x="0" y="0"/>
            <a:chExt cx="683291" cy="2091784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83291" cy="2091784"/>
            </a:xfrm>
            <a:custGeom>
              <a:avLst/>
              <a:gdLst/>
              <a:ahLst/>
              <a:cxnLst/>
              <a:rect l="l" t="t" r="r" b="b"/>
              <a:pathLst>
                <a:path w="683291" h="2091784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939594"/>
                  </a:lnTo>
                  <a:cubicBezTo>
                    <a:pt x="683291" y="1979957"/>
                    <a:pt x="667256" y="2018667"/>
                    <a:pt x="638715" y="2047208"/>
                  </a:cubicBezTo>
                  <a:cubicBezTo>
                    <a:pt x="610174" y="2075750"/>
                    <a:pt x="571464" y="2091784"/>
                    <a:pt x="531100" y="2091784"/>
                  </a:cubicBezTo>
                  <a:lnTo>
                    <a:pt x="152190" y="2091784"/>
                  </a:lnTo>
                  <a:cubicBezTo>
                    <a:pt x="111827" y="2091784"/>
                    <a:pt x="73117" y="2075750"/>
                    <a:pt x="44576" y="2047208"/>
                  </a:cubicBezTo>
                  <a:cubicBezTo>
                    <a:pt x="16034" y="2018667"/>
                    <a:pt x="0" y="1979957"/>
                    <a:pt x="0" y="1939594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683291" cy="2139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8954284" y="881426"/>
            <a:ext cx="4321274" cy="17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223"/>
              </a:lnSpc>
              <a:spcBef>
                <a:spcPct val="0"/>
              </a:spcBef>
            </a:pPr>
            <a:r>
              <a:rPr lang="en-US" sz="11199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 BẢO</a:t>
            </a:r>
            <a:r>
              <a:rPr lang="en-US" sz="11199" u="none" strike="noStrike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 TRÌ   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564219" y="747249"/>
            <a:ext cx="4321274" cy="2075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508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MẠNG</a:t>
            </a:r>
          </a:p>
        </p:txBody>
      </p:sp>
      <p:sp>
        <p:nvSpPr>
          <p:cNvPr id="48" name="Freeform 48"/>
          <p:cNvSpPr/>
          <p:nvPr/>
        </p:nvSpPr>
        <p:spPr>
          <a:xfrm>
            <a:off x="-3152186" y="140997"/>
            <a:ext cx="4936182" cy="1576108"/>
          </a:xfrm>
          <a:custGeom>
            <a:avLst/>
            <a:gdLst/>
            <a:ahLst/>
            <a:cxnLst/>
            <a:rect l="l" t="t" r="r" b="b"/>
            <a:pathLst>
              <a:path w="4936182" h="1576108">
                <a:moveTo>
                  <a:pt x="0" y="0"/>
                </a:moveTo>
                <a:lnTo>
                  <a:pt x="4936182" y="0"/>
                </a:lnTo>
                <a:lnTo>
                  <a:pt x="4936182" y="1576108"/>
                </a:lnTo>
                <a:lnTo>
                  <a:pt x="0" y="157610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80692" y="2773295"/>
            <a:ext cx="12250417" cy="2314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2"/>
              </a:lnSpc>
            </a:pPr>
            <a:r>
              <a:rPr lang="en-US" sz="16848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929288" y="8733982"/>
            <a:ext cx="5969993" cy="1048635"/>
            <a:chOff x="0" y="0"/>
            <a:chExt cx="998164" cy="1753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8164" cy="175329"/>
            </a:xfrm>
            <a:custGeom>
              <a:avLst/>
              <a:gdLst/>
              <a:ahLst/>
              <a:cxnLst/>
              <a:rect l="l" t="t" r="r" b="b"/>
              <a:pathLst>
                <a:path w="998164" h="175329">
                  <a:moveTo>
                    <a:pt x="66137" y="0"/>
                  </a:moveTo>
                  <a:lnTo>
                    <a:pt x="932027" y="0"/>
                  </a:lnTo>
                  <a:cubicBezTo>
                    <a:pt x="968553" y="0"/>
                    <a:pt x="998164" y="29611"/>
                    <a:pt x="998164" y="66137"/>
                  </a:cubicBezTo>
                  <a:lnTo>
                    <a:pt x="998164" y="109191"/>
                  </a:lnTo>
                  <a:cubicBezTo>
                    <a:pt x="998164" y="126732"/>
                    <a:pt x="991196" y="143554"/>
                    <a:pt x="978793" y="155957"/>
                  </a:cubicBezTo>
                  <a:cubicBezTo>
                    <a:pt x="966390" y="168361"/>
                    <a:pt x="949568" y="175329"/>
                    <a:pt x="932027" y="175329"/>
                  </a:cubicBezTo>
                  <a:lnTo>
                    <a:pt x="66137" y="175329"/>
                  </a:lnTo>
                  <a:cubicBezTo>
                    <a:pt x="29611" y="175329"/>
                    <a:pt x="0" y="145718"/>
                    <a:pt x="0" y="109191"/>
                  </a:cubicBezTo>
                  <a:lnTo>
                    <a:pt x="0" y="66137"/>
                  </a:lnTo>
                  <a:cubicBezTo>
                    <a:pt x="0" y="29611"/>
                    <a:pt x="29611" y="0"/>
                    <a:pt x="66137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98164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236370" y="8886493"/>
            <a:ext cx="782154" cy="773622"/>
          </a:xfrm>
          <a:custGeom>
            <a:avLst/>
            <a:gdLst/>
            <a:ahLst/>
            <a:cxnLst/>
            <a:rect l="l" t="t" r="r" b="b"/>
            <a:pathLst>
              <a:path w="782154" h="773622">
                <a:moveTo>
                  <a:pt x="0" y="0"/>
                </a:moveTo>
                <a:lnTo>
                  <a:pt x="782154" y="0"/>
                </a:lnTo>
                <a:lnTo>
                  <a:pt x="782154" y="773622"/>
                </a:lnTo>
                <a:lnTo>
                  <a:pt x="0" y="773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617840" y="8736011"/>
            <a:ext cx="4740872" cy="99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2"/>
              </a:lnSpc>
            </a:pPr>
            <a:r>
              <a:rPr lang="en-US" sz="63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NHÓM 9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424608" y="-1072654"/>
            <a:ext cx="11438784" cy="2839490"/>
            <a:chOff x="0" y="0"/>
            <a:chExt cx="3012684" cy="7478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12684" cy="747849"/>
            </a:xfrm>
            <a:custGeom>
              <a:avLst/>
              <a:gdLst/>
              <a:ahLst/>
              <a:cxnLst/>
              <a:rect l="l" t="t" r="r" b="b"/>
              <a:pathLst>
                <a:path w="3012684" h="747849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395527" y="1028700"/>
            <a:ext cx="1496945" cy="149694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673581" y="1447879"/>
            <a:ext cx="940838" cy="658587"/>
          </a:xfrm>
          <a:custGeom>
            <a:avLst/>
            <a:gdLst/>
            <a:ahLst/>
            <a:cxnLst/>
            <a:rect l="l" t="t" r="r" b="b"/>
            <a:pathLst>
              <a:path w="940838" h="658587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259128" y="3806486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1"/>
                </a:lnTo>
                <a:lnTo>
                  <a:pt x="0" y="469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4509545" y="3571681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1519327" y="0"/>
                </a:moveTo>
                <a:lnTo>
                  <a:pt x="0" y="0"/>
                </a:lnTo>
                <a:lnTo>
                  <a:pt x="0" y="469611"/>
                </a:lnTo>
                <a:lnTo>
                  <a:pt x="1519327" y="469611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-38100" y="5087328"/>
            <a:ext cx="19188402" cy="2466839"/>
            <a:chOff x="0" y="0"/>
            <a:chExt cx="5053735" cy="6497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53735" cy="649702"/>
            </a:xfrm>
            <a:custGeom>
              <a:avLst/>
              <a:gdLst/>
              <a:ahLst/>
              <a:cxnLst/>
              <a:rect l="l" t="t" r="r" b="b"/>
              <a:pathLst>
                <a:path w="5053735" h="649702">
                  <a:moveTo>
                    <a:pt x="0" y="0"/>
                  </a:moveTo>
                  <a:lnTo>
                    <a:pt x="5053735" y="0"/>
                  </a:lnTo>
                  <a:lnTo>
                    <a:pt x="5053735" y="649702"/>
                  </a:lnTo>
                  <a:lnTo>
                    <a:pt x="0" y="649702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5053735" cy="697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32985" y="5658828"/>
            <a:ext cx="16144653" cy="197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06"/>
              </a:lnSpc>
            </a:pPr>
            <a:r>
              <a:rPr lang="en-US" sz="13949">
                <a:solidFill>
                  <a:srgbClr val="FFFFFF"/>
                </a:solidFill>
                <a:latin typeface="Another Shabby"/>
                <a:ea typeface="Another Shabby"/>
                <a:cs typeface="Another Shabby"/>
                <a:sym typeface="Another Shabby"/>
              </a:rPr>
              <a:t>FOR LISTENING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1136521" y="3307946"/>
            <a:ext cx="2594369" cy="4588246"/>
            <a:chOff x="0" y="0"/>
            <a:chExt cx="683291" cy="12084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0537" y="3798475"/>
            <a:ext cx="970696" cy="970696"/>
          </a:xfrm>
          <a:custGeom>
            <a:avLst/>
            <a:gdLst/>
            <a:ahLst/>
            <a:cxnLst/>
            <a:rect l="l" t="t" r="r" b="b"/>
            <a:pathLst>
              <a:path w="970696" h="970696">
                <a:moveTo>
                  <a:pt x="0" y="0"/>
                </a:moveTo>
                <a:lnTo>
                  <a:pt x="970696" y="0"/>
                </a:lnTo>
                <a:lnTo>
                  <a:pt x="970696" y="970696"/>
                </a:lnTo>
                <a:lnTo>
                  <a:pt x="0" y="970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67814" y="-1205189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54877" y="3909945"/>
            <a:ext cx="7363031" cy="67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0"/>
              </a:lnSpc>
            </a:pPr>
            <a:r>
              <a:rPr lang="en-US" sz="3935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Bảo mật và ổn định </a:t>
            </a:r>
          </a:p>
        </p:txBody>
      </p:sp>
      <p:sp>
        <p:nvSpPr>
          <p:cNvPr id="5" name="Freeform 5"/>
          <p:cNvSpPr/>
          <p:nvPr/>
        </p:nvSpPr>
        <p:spPr>
          <a:xfrm>
            <a:off x="10953158" y="1028700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384203" y="0"/>
            <a:ext cx="3903797" cy="10287000"/>
            <a:chOff x="0" y="0"/>
            <a:chExt cx="604800" cy="1593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4800" cy="1593725"/>
            </a:xfrm>
            <a:custGeom>
              <a:avLst/>
              <a:gdLst/>
              <a:ahLst/>
              <a:cxnLst/>
              <a:rect l="l" t="t" r="r" b="b"/>
              <a:pathLst>
                <a:path w="604800" h="1593725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8"/>
              <a:stretch>
                <a:fillRect l="-184233" r="-18423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41399" y="593120"/>
            <a:ext cx="10120469" cy="241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57"/>
              </a:lnSpc>
              <a:spcBef>
                <a:spcPct val="0"/>
              </a:spcBef>
            </a:pPr>
            <a:r>
              <a:rPr lang="en-US" sz="7604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Thu thập &amp; Phân tích yêu cầu thiết kế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54877" y="5048533"/>
            <a:ext cx="11793803" cy="671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0"/>
              </a:lnSpc>
            </a:pPr>
            <a:r>
              <a:rPr lang="en-US" sz="3935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Quản lý lưu lượng bằng VLAN, hỗ trợ liên VLAN.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92350" y="6186814"/>
            <a:ext cx="7551650" cy="67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  <a:spcBef>
                <a:spcPct val="0"/>
              </a:spcBef>
            </a:pPr>
            <a:r>
              <a:rPr lang="en-US" sz="3939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Kết nối 2 cơ sở qua Router (RIP).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2350" y="7324989"/>
            <a:ext cx="7104989" cy="67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  <a:spcBef>
                <a:spcPct val="0"/>
              </a:spcBef>
            </a:pPr>
            <a:r>
              <a:rPr lang="en-US" sz="3939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Kiểm soát truy cập bằng ACL.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4877" y="8586850"/>
            <a:ext cx="8030010" cy="67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  <a:spcBef>
                <a:spcPct val="0"/>
              </a:spcBef>
            </a:pPr>
            <a:r>
              <a:rPr lang="en-US" sz="3939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Hỗ trợ mở rộng, dự phòng 5 năm.</a:t>
            </a:r>
          </a:p>
        </p:txBody>
      </p:sp>
      <p:sp>
        <p:nvSpPr>
          <p:cNvPr id="13" name="Freeform 13"/>
          <p:cNvSpPr/>
          <p:nvPr/>
        </p:nvSpPr>
        <p:spPr>
          <a:xfrm>
            <a:off x="240537" y="4937063"/>
            <a:ext cx="970696" cy="970696"/>
          </a:xfrm>
          <a:custGeom>
            <a:avLst/>
            <a:gdLst/>
            <a:ahLst/>
            <a:cxnLst/>
            <a:rect l="l" t="t" r="r" b="b"/>
            <a:pathLst>
              <a:path w="970696" h="970696">
                <a:moveTo>
                  <a:pt x="0" y="0"/>
                </a:moveTo>
                <a:lnTo>
                  <a:pt x="970696" y="0"/>
                </a:lnTo>
                <a:lnTo>
                  <a:pt x="970696" y="970696"/>
                </a:lnTo>
                <a:lnTo>
                  <a:pt x="0" y="970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40537" y="6079209"/>
            <a:ext cx="970696" cy="970696"/>
          </a:xfrm>
          <a:custGeom>
            <a:avLst/>
            <a:gdLst/>
            <a:ahLst/>
            <a:cxnLst/>
            <a:rect l="l" t="t" r="r" b="b"/>
            <a:pathLst>
              <a:path w="970696" h="970696">
                <a:moveTo>
                  <a:pt x="0" y="0"/>
                </a:moveTo>
                <a:lnTo>
                  <a:pt x="970696" y="0"/>
                </a:lnTo>
                <a:lnTo>
                  <a:pt x="970696" y="970696"/>
                </a:lnTo>
                <a:lnTo>
                  <a:pt x="0" y="970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40537" y="7217796"/>
            <a:ext cx="970696" cy="970696"/>
          </a:xfrm>
          <a:custGeom>
            <a:avLst/>
            <a:gdLst/>
            <a:ahLst/>
            <a:cxnLst/>
            <a:rect l="l" t="t" r="r" b="b"/>
            <a:pathLst>
              <a:path w="970696" h="970696">
                <a:moveTo>
                  <a:pt x="0" y="0"/>
                </a:moveTo>
                <a:lnTo>
                  <a:pt x="970696" y="0"/>
                </a:lnTo>
                <a:lnTo>
                  <a:pt x="970696" y="970696"/>
                </a:lnTo>
                <a:lnTo>
                  <a:pt x="0" y="970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40537" y="8475327"/>
            <a:ext cx="970696" cy="970696"/>
          </a:xfrm>
          <a:custGeom>
            <a:avLst/>
            <a:gdLst/>
            <a:ahLst/>
            <a:cxnLst/>
            <a:rect l="l" t="t" r="r" b="b"/>
            <a:pathLst>
              <a:path w="970696" h="970696">
                <a:moveTo>
                  <a:pt x="0" y="0"/>
                </a:moveTo>
                <a:lnTo>
                  <a:pt x="970696" y="0"/>
                </a:lnTo>
                <a:lnTo>
                  <a:pt x="970696" y="970696"/>
                </a:lnTo>
                <a:lnTo>
                  <a:pt x="0" y="970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133874" y="7200900"/>
            <a:ext cx="3658431" cy="4114800"/>
          </a:xfrm>
          <a:custGeom>
            <a:avLst/>
            <a:gdLst/>
            <a:ahLst/>
            <a:cxnLst/>
            <a:rect l="l" t="t" r="r" b="b"/>
            <a:pathLst>
              <a:path w="3658431" h="4114800">
                <a:moveTo>
                  <a:pt x="0" y="0"/>
                </a:moveTo>
                <a:lnTo>
                  <a:pt x="3658431" y="0"/>
                </a:lnTo>
                <a:lnTo>
                  <a:pt x="36584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918643"/>
            <a:ext cx="18288000" cy="8879489"/>
            <a:chOff x="0" y="0"/>
            <a:chExt cx="4816593" cy="23386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338631"/>
            </a:xfrm>
            <a:custGeom>
              <a:avLst/>
              <a:gdLst/>
              <a:ahLst/>
              <a:cxnLst/>
              <a:rect l="l" t="t" r="r" b="b"/>
              <a:pathLst>
                <a:path w="4816592" h="2338631">
                  <a:moveTo>
                    <a:pt x="0" y="0"/>
                  </a:moveTo>
                  <a:lnTo>
                    <a:pt x="4816592" y="0"/>
                  </a:lnTo>
                  <a:lnTo>
                    <a:pt x="4816592" y="2338631"/>
                  </a:lnTo>
                  <a:lnTo>
                    <a:pt x="0" y="2338631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386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15531" y="388618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75422" y="436243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18266" y="9800766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2033192"/>
            <a:ext cx="18288000" cy="7406640"/>
          </a:xfrm>
          <a:custGeom>
            <a:avLst/>
            <a:gdLst/>
            <a:ahLst/>
            <a:cxnLst/>
            <a:rect l="l" t="t" r="r" b="b"/>
            <a:pathLst>
              <a:path w="18288000" h="7406640">
                <a:moveTo>
                  <a:pt x="0" y="0"/>
                </a:moveTo>
                <a:lnTo>
                  <a:pt x="18288000" y="0"/>
                </a:lnTo>
                <a:lnTo>
                  <a:pt x="18288000" y="7406640"/>
                </a:lnTo>
                <a:lnTo>
                  <a:pt x="0" y="74066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93648" y="406695"/>
            <a:ext cx="8887535" cy="156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72"/>
              </a:lnSpc>
              <a:spcBef>
                <a:spcPct val="0"/>
              </a:spcBef>
            </a:pPr>
            <a:r>
              <a:rPr lang="en-US" sz="9899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THIẾT</a:t>
            </a:r>
            <a:r>
              <a:rPr lang="en-US" sz="9899" u="none" strike="noStrike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 KẾ GIẢI PHÁP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29572" y="9499424"/>
            <a:ext cx="2215687" cy="66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6"/>
              </a:lnSpc>
              <a:spcBef>
                <a:spcPct val="0"/>
              </a:spcBef>
            </a:pPr>
            <a:r>
              <a:rPr lang="en-US" sz="3961" i="1">
                <a:solidFill>
                  <a:srgbClr val="5188CC"/>
                </a:solidFill>
                <a:latin typeface="Anton Italics"/>
                <a:ea typeface="Anton Italics"/>
                <a:cs typeface="Anton Italics"/>
                <a:sym typeface="Anton Italics"/>
              </a:rPr>
              <a:t>Sơ đồ logic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12329" y="1357567"/>
            <a:ext cx="15675671" cy="8953963"/>
            <a:chOff x="0" y="0"/>
            <a:chExt cx="4128572" cy="23582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28572" cy="2358246"/>
            </a:xfrm>
            <a:custGeom>
              <a:avLst/>
              <a:gdLst/>
              <a:ahLst/>
              <a:cxnLst/>
              <a:rect l="l" t="t" r="r" b="b"/>
              <a:pathLst>
                <a:path w="4128572" h="2358246">
                  <a:moveTo>
                    <a:pt x="7408" y="0"/>
                  </a:moveTo>
                  <a:lnTo>
                    <a:pt x="4121164" y="0"/>
                  </a:lnTo>
                  <a:cubicBezTo>
                    <a:pt x="4125255" y="0"/>
                    <a:pt x="4128572" y="3317"/>
                    <a:pt x="4128572" y="7408"/>
                  </a:cubicBezTo>
                  <a:lnTo>
                    <a:pt x="4128572" y="2350837"/>
                  </a:lnTo>
                  <a:cubicBezTo>
                    <a:pt x="4128572" y="2354929"/>
                    <a:pt x="4125255" y="2358246"/>
                    <a:pt x="4121164" y="2358246"/>
                  </a:cubicBezTo>
                  <a:lnTo>
                    <a:pt x="7408" y="2358246"/>
                  </a:lnTo>
                  <a:cubicBezTo>
                    <a:pt x="3317" y="2358246"/>
                    <a:pt x="0" y="2354929"/>
                    <a:pt x="0" y="2350837"/>
                  </a:cubicBezTo>
                  <a:lnTo>
                    <a:pt x="0" y="7408"/>
                  </a:lnTo>
                  <a:cubicBezTo>
                    <a:pt x="0" y="3317"/>
                    <a:pt x="3317" y="0"/>
                    <a:pt x="7408" y="0"/>
                  </a:cubicBezTo>
                  <a:close/>
                </a:path>
              </a:pathLst>
            </a:custGeom>
            <a:solidFill>
              <a:srgbClr val="E1EDFC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128572" cy="2405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442940" y="471036"/>
            <a:ext cx="10399525" cy="164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3160"/>
              </a:lnSpc>
              <a:spcBef>
                <a:spcPct val="0"/>
              </a:spcBef>
            </a:pPr>
            <a:r>
              <a:rPr lang="en-US" sz="10362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QUY HOẠCH ĐỊA CHỈ IP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-27349"/>
            <a:ext cx="3176441" cy="10287000"/>
            <a:chOff x="0" y="0"/>
            <a:chExt cx="492114" cy="1593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2114" cy="1593725"/>
            </a:xfrm>
            <a:custGeom>
              <a:avLst/>
              <a:gdLst/>
              <a:ahLst/>
              <a:cxnLst/>
              <a:rect l="l" t="t" r="r" b="b"/>
              <a:pathLst>
                <a:path w="492114" h="1593725">
                  <a:moveTo>
                    <a:pt x="0" y="0"/>
                  </a:moveTo>
                  <a:lnTo>
                    <a:pt x="492114" y="0"/>
                  </a:lnTo>
                  <a:lnTo>
                    <a:pt x="49211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08174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3069287" y="-2663168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842465" y="1641196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2" name="Bảng 11">
            <a:extLst>
              <a:ext uri="{FF2B5EF4-FFF2-40B4-BE49-F238E27FC236}">
                <a16:creationId xmlns:a16="http://schemas.microsoft.com/office/drawing/2014/main" id="{E23B5BF4-5980-D6D0-5DDF-31323E1FF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711244"/>
              </p:ext>
            </p:extLst>
          </p:nvPr>
        </p:nvGraphicFramePr>
        <p:xfrm>
          <a:off x="3773279" y="2335107"/>
          <a:ext cx="14173201" cy="76089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826195">
                  <a:extLst>
                    <a:ext uri="{9D8B030D-6E8A-4147-A177-3AD203B41FA5}">
                      <a16:colId xmlns:a16="http://schemas.microsoft.com/office/drawing/2014/main" val="1969784942"/>
                    </a:ext>
                  </a:extLst>
                </a:gridCol>
                <a:gridCol w="2834015">
                  <a:extLst>
                    <a:ext uri="{9D8B030D-6E8A-4147-A177-3AD203B41FA5}">
                      <a16:colId xmlns:a16="http://schemas.microsoft.com/office/drawing/2014/main" val="2005655199"/>
                    </a:ext>
                  </a:extLst>
                </a:gridCol>
                <a:gridCol w="2855910">
                  <a:extLst>
                    <a:ext uri="{9D8B030D-6E8A-4147-A177-3AD203B41FA5}">
                      <a16:colId xmlns:a16="http://schemas.microsoft.com/office/drawing/2014/main" val="4194827055"/>
                    </a:ext>
                  </a:extLst>
                </a:gridCol>
                <a:gridCol w="2827759">
                  <a:extLst>
                    <a:ext uri="{9D8B030D-6E8A-4147-A177-3AD203B41FA5}">
                      <a16:colId xmlns:a16="http://schemas.microsoft.com/office/drawing/2014/main" val="2866913519"/>
                    </a:ext>
                  </a:extLst>
                </a:gridCol>
                <a:gridCol w="2829322">
                  <a:extLst>
                    <a:ext uri="{9D8B030D-6E8A-4147-A177-3AD203B41FA5}">
                      <a16:colId xmlns:a16="http://schemas.microsoft.com/office/drawing/2014/main" val="3654101117"/>
                    </a:ext>
                  </a:extLst>
                </a:gridCol>
              </a:tblGrid>
              <a:tr h="9100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 b="1">
                          <a:effectLst/>
                        </a:rPr>
                        <a:t>Tên dải địa chỉ</a:t>
                      </a:r>
                      <a:endParaRPr lang="vi-VN" sz="24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 b="1">
                          <a:effectLst/>
                        </a:rPr>
                        <a:t>Dải địa chỉ IP</a:t>
                      </a:r>
                      <a:endParaRPr lang="vi-VN" sz="24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 b="1">
                          <a:effectLst/>
                        </a:rPr>
                        <a:t>Subnet Mask</a:t>
                      </a:r>
                      <a:endParaRPr lang="vi-VN" sz="24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 b="1">
                          <a:effectLst/>
                        </a:rPr>
                        <a:t>Số lượng địa chỉ</a:t>
                      </a:r>
                      <a:endParaRPr lang="vi-VN" sz="24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 b="1">
                          <a:effectLst/>
                        </a:rPr>
                        <a:t>Mục đích sử dụng</a:t>
                      </a:r>
                      <a:endParaRPr lang="vi-VN" sz="24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117090"/>
                  </a:ext>
                </a:extLst>
              </a:tr>
              <a:tr h="15479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 “</a:t>
                      </a:r>
                      <a:r>
                        <a:rPr lang="vi-VN" sz="2400" err="1">
                          <a:effectLst/>
                        </a:rPr>
                        <a:t>Class</a:t>
                      </a:r>
                      <a:r>
                        <a:rPr lang="vi-VN" sz="2400">
                          <a:effectLst/>
                        </a:rPr>
                        <a:t> B”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 172.16.0.0/22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255.255.252.0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1022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Toàn bộ mạng của trường học.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100958"/>
                  </a:ext>
                </a:extLst>
              </a:tr>
              <a:tr h="18783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Chi nhánh 1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172.16.0.0/23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255.255.254.0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510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Cơ sở chính và các </a:t>
                      </a:r>
                      <a:r>
                        <a:rPr lang="vi-VN" sz="2400" err="1">
                          <a:effectLst/>
                        </a:rPr>
                        <a:t>VLAN</a:t>
                      </a:r>
                      <a:r>
                        <a:rPr lang="vi-VN" sz="2400">
                          <a:effectLst/>
                        </a:rPr>
                        <a:t> bên trong.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498399"/>
                  </a:ext>
                </a:extLst>
              </a:tr>
              <a:tr h="18783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Chi nhánh 2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172.16.2.0/24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255.255.255.0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254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Cơ sở phụ và các </a:t>
                      </a:r>
                      <a:r>
                        <a:rPr lang="vi-VN" sz="2400" err="1">
                          <a:effectLst/>
                        </a:rPr>
                        <a:t>VLAN</a:t>
                      </a:r>
                      <a:r>
                        <a:rPr lang="vi-VN" sz="2400">
                          <a:effectLst/>
                        </a:rPr>
                        <a:t> bên trong.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04059"/>
                  </a:ext>
                </a:extLst>
              </a:tr>
              <a:tr h="13942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 Dự phòng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172.16.3.0/24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255.255.255.0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254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Dự phòng trong tương lai.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6287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12329" y="1377840"/>
            <a:ext cx="15675671" cy="8953963"/>
            <a:chOff x="0" y="0"/>
            <a:chExt cx="4128572" cy="23582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28572" cy="2358246"/>
            </a:xfrm>
            <a:custGeom>
              <a:avLst/>
              <a:gdLst/>
              <a:ahLst/>
              <a:cxnLst/>
              <a:rect l="l" t="t" r="r" b="b"/>
              <a:pathLst>
                <a:path w="4128572" h="2358246">
                  <a:moveTo>
                    <a:pt x="7408" y="0"/>
                  </a:moveTo>
                  <a:lnTo>
                    <a:pt x="4121164" y="0"/>
                  </a:lnTo>
                  <a:cubicBezTo>
                    <a:pt x="4125255" y="0"/>
                    <a:pt x="4128572" y="3317"/>
                    <a:pt x="4128572" y="7408"/>
                  </a:cubicBezTo>
                  <a:lnTo>
                    <a:pt x="4128572" y="2350837"/>
                  </a:lnTo>
                  <a:cubicBezTo>
                    <a:pt x="4128572" y="2354929"/>
                    <a:pt x="4125255" y="2358246"/>
                    <a:pt x="4121164" y="2358246"/>
                  </a:cubicBezTo>
                  <a:lnTo>
                    <a:pt x="7408" y="2358246"/>
                  </a:lnTo>
                  <a:cubicBezTo>
                    <a:pt x="3317" y="2358246"/>
                    <a:pt x="0" y="2354929"/>
                    <a:pt x="0" y="2350837"/>
                  </a:cubicBezTo>
                  <a:lnTo>
                    <a:pt x="0" y="7408"/>
                  </a:lnTo>
                  <a:cubicBezTo>
                    <a:pt x="0" y="3317"/>
                    <a:pt x="3317" y="0"/>
                    <a:pt x="7408" y="0"/>
                  </a:cubicBezTo>
                  <a:close/>
                </a:path>
              </a:pathLst>
            </a:custGeom>
            <a:solidFill>
              <a:srgbClr val="E1EDFC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128572" cy="2405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442940" y="375288"/>
            <a:ext cx="10399525" cy="164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3160"/>
              </a:lnSpc>
              <a:spcBef>
                <a:spcPct val="0"/>
              </a:spcBef>
            </a:pPr>
            <a:r>
              <a:rPr lang="en-US" sz="10362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QUY HOẠCH ĐỊA CHỈ IP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-27349"/>
            <a:ext cx="3176441" cy="10287000"/>
            <a:chOff x="0" y="0"/>
            <a:chExt cx="492114" cy="1593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2114" cy="1593725"/>
            </a:xfrm>
            <a:custGeom>
              <a:avLst/>
              <a:gdLst/>
              <a:ahLst/>
              <a:cxnLst/>
              <a:rect l="l" t="t" r="r" b="b"/>
              <a:pathLst>
                <a:path w="492114" h="1593725">
                  <a:moveTo>
                    <a:pt x="0" y="0"/>
                  </a:moveTo>
                  <a:lnTo>
                    <a:pt x="492114" y="0"/>
                  </a:lnTo>
                  <a:lnTo>
                    <a:pt x="49211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08174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3069287" y="-2663168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842465" y="1641196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422304" y="1624825"/>
            <a:ext cx="3338851" cy="539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IP CHI </a:t>
            </a:r>
            <a:r>
              <a:rPr lang="vi-VN" sz="33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NHÁNH 1</a:t>
            </a:r>
            <a:endParaRPr lang="en-US" sz="3300" b="1">
              <a:solidFill>
                <a:srgbClr val="0E2F5F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graphicFrame>
        <p:nvGraphicFramePr>
          <p:cNvPr id="12" name="Bảng 11">
            <a:extLst>
              <a:ext uri="{FF2B5EF4-FFF2-40B4-BE49-F238E27FC236}">
                <a16:creationId xmlns:a16="http://schemas.microsoft.com/office/drawing/2014/main" id="{FF7E9A57-DEC4-AE62-157A-1671F040D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668736"/>
              </p:ext>
            </p:extLst>
          </p:nvPr>
        </p:nvGraphicFramePr>
        <p:xfrm>
          <a:off x="3810000" y="2311149"/>
          <a:ext cx="14020799" cy="761772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69025">
                  <a:extLst>
                    <a:ext uri="{9D8B030D-6E8A-4147-A177-3AD203B41FA5}">
                      <a16:colId xmlns:a16="http://schemas.microsoft.com/office/drawing/2014/main" val="1800229236"/>
                    </a:ext>
                  </a:extLst>
                </a:gridCol>
                <a:gridCol w="3462289">
                  <a:extLst>
                    <a:ext uri="{9D8B030D-6E8A-4147-A177-3AD203B41FA5}">
                      <a16:colId xmlns:a16="http://schemas.microsoft.com/office/drawing/2014/main" val="2322186647"/>
                    </a:ext>
                  </a:extLst>
                </a:gridCol>
                <a:gridCol w="1914386">
                  <a:extLst>
                    <a:ext uri="{9D8B030D-6E8A-4147-A177-3AD203B41FA5}">
                      <a16:colId xmlns:a16="http://schemas.microsoft.com/office/drawing/2014/main" val="446519349"/>
                    </a:ext>
                  </a:extLst>
                </a:gridCol>
                <a:gridCol w="3726715">
                  <a:extLst>
                    <a:ext uri="{9D8B030D-6E8A-4147-A177-3AD203B41FA5}">
                      <a16:colId xmlns:a16="http://schemas.microsoft.com/office/drawing/2014/main" val="917089382"/>
                    </a:ext>
                  </a:extLst>
                </a:gridCol>
                <a:gridCol w="2848384">
                  <a:extLst>
                    <a:ext uri="{9D8B030D-6E8A-4147-A177-3AD203B41FA5}">
                      <a16:colId xmlns:a16="http://schemas.microsoft.com/office/drawing/2014/main" val="2972839179"/>
                    </a:ext>
                  </a:extLst>
                </a:gridCol>
              </a:tblGrid>
              <a:tr h="10140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 b="1" err="1">
                          <a:effectLst/>
                        </a:rPr>
                        <a:t>VLAN</a:t>
                      </a:r>
                      <a:r>
                        <a:rPr lang="vi-VN" sz="2400" b="1">
                          <a:effectLst/>
                        </a:rPr>
                        <a:t> </a:t>
                      </a:r>
                      <a:r>
                        <a:rPr lang="vi-VN" sz="2400" b="1" err="1">
                          <a:effectLst/>
                        </a:rPr>
                        <a:t>ID</a:t>
                      </a:r>
                      <a:endParaRPr lang="vi-VN" sz="24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 b="1">
                          <a:effectLst/>
                        </a:rPr>
                        <a:t>Tên VLAN</a:t>
                      </a:r>
                      <a:endParaRPr lang="vi-VN" sz="24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 b="1">
                          <a:effectLst/>
                        </a:rPr>
                        <a:t>Subnet Mask</a:t>
                      </a:r>
                      <a:endParaRPr lang="vi-VN" sz="24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 b="1">
                          <a:effectLst/>
                        </a:rPr>
                        <a:t>Dải địa chỉ IP</a:t>
                      </a:r>
                      <a:endParaRPr lang="vi-VN" sz="24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 b="1">
                          <a:effectLst/>
                        </a:rPr>
                        <a:t>Default Getway</a:t>
                      </a:r>
                      <a:endParaRPr lang="vi-VN" sz="24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750441"/>
                  </a:ext>
                </a:extLst>
              </a:tr>
              <a:tr h="7439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20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 err="1">
                          <a:effectLst/>
                        </a:rPr>
                        <a:t>STAFF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/25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172.16.0.0 – 172.16.0.127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172.16.0.1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07806"/>
                  </a:ext>
                </a:extLst>
              </a:tr>
              <a:tr h="7439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30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 err="1">
                          <a:effectLst/>
                        </a:rPr>
                        <a:t>STUDENT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/25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172.16.0.128 – 172.16.0.255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172.16.0.129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289937"/>
                  </a:ext>
                </a:extLst>
              </a:tr>
              <a:tr h="7439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70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GUEST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/26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172.16.1.0 – 172.16.1.63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172.16.1.1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7932"/>
                  </a:ext>
                </a:extLst>
              </a:tr>
              <a:tr h="7439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60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WIRELESS_IOT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/27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172.16.1.64 – 172.16.1.95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172.16.1.65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844975"/>
                  </a:ext>
                </a:extLst>
              </a:tr>
              <a:tr h="7439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40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LIBRARY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/28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172.16.1.96 – 172.16.1.111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172.16.1.97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065979"/>
                  </a:ext>
                </a:extLst>
              </a:tr>
              <a:tr h="7439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10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ADMIN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/27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172.16.1.128 – 172.16.1.159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172.16.1.129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86169"/>
                  </a:ext>
                </a:extLst>
              </a:tr>
              <a:tr h="7439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50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SERVER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/28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172.16.1.160 – 172.16.1.175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172.16.1.161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026114"/>
                  </a:ext>
                </a:extLst>
              </a:tr>
              <a:tr h="7439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80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PRINTER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/28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172.16.1.176 – 172.16.1.191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172.16.1.177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81566"/>
                  </a:ext>
                </a:extLst>
              </a:tr>
              <a:tr h="6350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90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MANAGEMENT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2400">
                          <a:effectLst/>
                        </a:rPr>
                        <a:t>/28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172.16.1.192 – 172.16.1.207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172.16.1.193</a:t>
                      </a:r>
                      <a:endParaRPr lang="vi-VN" sz="24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78" marR="51578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47610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278265"/>
            <a:ext cx="18288000" cy="5894830"/>
            <a:chOff x="0" y="0"/>
            <a:chExt cx="4816593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52548"/>
            </a:xfrm>
            <a:custGeom>
              <a:avLst/>
              <a:gdLst/>
              <a:ahLst/>
              <a:cxnLst/>
              <a:rect l="l" t="t" r="r" b="b"/>
              <a:pathLst>
                <a:path w="4816592" h="1552548">
                  <a:moveTo>
                    <a:pt x="0" y="0"/>
                  </a:moveTo>
                  <a:lnTo>
                    <a:pt x="4816592" y="0"/>
                  </a:lnTo>
                  <a:lnTo>
                    <a:pt x="4816592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15531" y="809929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75422" y="809929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18266" y="9563598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00200" y="3278265"/>
            <a:ext cx="8887535" cy="5894830"/>
          </a:xfrm>
          <a:custGeom>
            <a:avLst/>
            <a:gdLst/>
            <a:ahLst/>
            <a:cxnLst/>
            <a:rect l="l" t="t" r="r" b="b"/>
            <a:pathLst>
              <a:path w="10727410" h="7625690">
                <a:moveTo>
                  <a:pt x="0" y="0"/>
                </a:moveTo>
                <a:lnTo>
                  <a:pt x="10727410" y="0"/>
                </a:lnTo>
                <a:lnTo>
                  <a:pt x="10727410" y="7625690"/>
                </a:lnTo>
                <a:lnTo>
                  <a:pt x="0" y="7625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93648" y="962025"/>
            <a:ext cx="8887535" cy="156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72"/>
              </a:lnSpc>
              <a:spcBef>
                <a:spcPct val="0"/>
              </a:spcBef>
            </a:pPr>
            <a:r>
              <a:rPr lang="en-US" sz="9899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THIẾT</a:t>
            </a:r>
            <a:r>
              <a:rPr lang="en-US" sz="9899" u="none" strike="noStrike">
                <a:solidFill>
                  <a:srgbClr val="0E2F5F"/>
                </a:solidFill>
                <a:latin typeface="Anton"/>
                <a:ea typeface="Anton"/>
                <a:cs typeface="Anton"/>
                <a:sym typeface="Anton"/>
              </a:rPr>
              <a:t> KẾ GIẢI PHÁP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12836" y="5129849"/>
            <a:ext cx="6531890" cy="207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  <a:spcBef>
                <a:spcPct val="0"/>
              </a:spcBef>
            </a:pPr>
            <a:r>
              <a:rPr lang="en-US" sz="5961">
                <a:solidFill>
                  <a:srgbClr val="5188CC"/>
                </a:solidFill>
                <a:latin typeface="Anton Italics"/>
                <a:ea typeface="Anton Italics"/>
                <a:cs typeface="Anton Italics"/>
                <a:sym typeface="Anton Italics"/>
              </a:rPr>
              <a:t>Sơ đồ vật lý Tầng 1 – Chi nhánh 1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1468</Words>
  <Application>Microsoft Office PowerPoint</Application>
  <PresentationFormat>Tùy chỉnh</PresentationFormat>
  <Paragraphs>336</Paragraphs>
  <Slides>45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13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45</vt:i4>
      </vt:variant>
    </vt:vector>
  </HeadingPairs>
  <TitlesOfParts>
    <vt:vector size="59" baseType="lpstr">
      <vt:lpstr>Aileron Heavy</vt:lpstr>
      <vt:lpstr>Another Shabby</vt:lpstr>
      <vt:lpstr>Anton Italics</vt:lpstr>
      <vt:lpstr>Aileron Bold</vt:lpstr>
      <vt:lpstr>Aileron Bold Italics</vt:lpstr>
      <vt:lpstr>Aileron</vt:lpstr>
      <vt:lpstr>Akzidenz-Grotesk Heavy</vt:lpstr>
      <vt:lpstr>Aileron Ultra-Bold</vt:lpstr>
      <vt:lpstr>Arial</vt:lpstr>
      <vt:lpstr>Horizon</vt:lpstr>
      <vt:lpstr>Barlow Condensed Heavy</vt:lpstr>
      <vt:lpstr>Calibri</vt:lpstr>
      <vt:lpstr>Anton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Simple The Future Of The Arctic Presentation</dc:title>
  <cp:lastModifiedBy>Yen Hoang</cp:lastModifiedBy>
  <cp:revision>16</cp:revision>
  <dcterms:created xsi:type="dcterms:W3CDTF">2006-08-16T00:00:00Z</dcterms:created>
  <dcterms:modified xsi:type="dcterms:W3CDTF">2025-09-06T16:21:28Z</dcterms:modified>
  <dc:identifier>DAGxJj4vdJk</dc:identifier>
</cp:coreProperties>
</file>